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12192000"/>
  <p:notesSz cx="6858000" cy="9144000"/>
  <p:embeddedFontLst>
    <p:embeddedFont>
      <p:font typeface="Century Gothic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24FBC3F-3488-45D6-B453-457630E0616E}">
  <a:tblStyle styleId="{C24FBC3F-3488-45D6-B453-457630E0616E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3F9F8"/>
          </a:solidFill>
        </a:fill>
      </a:tcStyle>
    </a:wholeTbl>
    <a:band1H>
      <a:tcTxStyle/>
      <a:tcStyle>
        <a:fill>
          <a:solidFill>
            <a:srgbClr val="E6F2F1"/>
          </a:solidFill>
        </a:fill>
      </a:tcStyle>
    </a:band1H>
    <a:band2H>
      <a:tcTxStyle/>
    </a:band2H>
    <a:band1V>
      <a:tcTxStyle/>
      <a:tcStyle>
        <a:fill>
          <a:solidFill>
            <a:srgbClr val="E6F2F1"/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3F9F8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2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CenturyGothic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CenturyGothic-italic.fntdata"/><Relationship Id="rId10" Type="http://schemas.openxmlformats.org/officeDocument/2006/relationships/slide" Target="slides/slide5.xml"/><Relationship Id="rId32" Type="http://schemas.openxmlformats.org/officeDocument/2006/relationships/font" Target="fonts/CenturyGothic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font" Target="fonts/CenturyGothic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2" name="Google Shape;63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3" name="Google Shape;633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1" name="Google Shape;80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2" name="Google Shape;802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4" name="Google Shape;81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0" name="Google Shape;83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1" name="Google Shape;84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2" name="Google Shape;842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8" name="Google Shape;85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2" name="Google Shape;872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3" name="Google Shape;873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2" name="Google Shape;882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3" name="Google Shape;883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2" name="Google Shape;89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3" name="Google Shape;89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4" name="Google Shape;94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5" name="Google Shape;945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2" name="Google Shape;952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3" name="Google Shape;953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8" name="Google Shape;65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1" name="Google Shape;971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2" name="Google Shape;972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6" name="Google Shape;99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7" name="Google Shape;997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4" name="Google Shape;1024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5" name="Google Shape;1025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2" name="Google Shape;1032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3" name="Google Shape;1033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3" name="Google Shape;1043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4" name="Google Shape;1044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9" name="Google Shape;1079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0" name="Google Shape;1080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4" name="Google Shape;68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9" name="Google Shape;69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1" name="Google Shape;72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2" name="Google Shape;722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2" name="Google Shape;74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2" name="Google Shape;76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2" name="Google Shape;77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0" name="Google Shape;78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1" name="Google Shape;78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 con imagen 2">
  <p:cSld name="Diapositiva de título con imagen 2">
    <p:bg>
      <p:bgPr>
        <a:solidFill>
          <a:schemeClr val="accen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/>
          <p:nvPr/>
        </p:nvSpPr>
        <p:spPr>
          <a:xfrm>
            <a:off x="6677617" y="107999"/>
            <a:ext cx="5400000" cy="6660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" name="Google Shape;19;p2"/>
          <p:cNvGrpSpPr/>
          <p:nvPr/>
        </p:nvGrpSpPr>
        <p:grpSpPr>
          <a:xfrm>
            <a:off x="7775281" y="1707806"/>
            <a:ext cx="3442387" cy="3442387"/>
            <a:chOff x="2514599" y="1566862"/>
            <a:chExt cx="3810001" cy="3810000"/>
          </a:xfrm>
        </p:grpSpPr>
        <p:cxnSp>
          <p:nvCxnSpPr>
            <p:cNvPr id="20" name="Google Shape;20;p2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2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" name="Google Shape;22;p2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" name="Google Shape;23;p2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2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" name="Google Shape;25;p2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6" name="Google Shape;26;p2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7" name="Google Shape;27;p2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8" name="Google Shape;28;p2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9" name="Google Shape;29;p2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0" name="Google Shape;30;p2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1" name="Google Shape;31;p2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2" name="Google Shape;32;p2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3" name="Google Shape;33;p2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4" name="Google Shape;34;p2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5" name="Google Shape;35;p2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6" name="Google Shape;36;p2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" name="Google Shape;37;p2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" name="Google Shape;38;p2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" name="Google Shape;39;p2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" name="Google Shape;40;p2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" name="Google Shape;41;p2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ADED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42" name="Google Shape;42;p2"/>
          <p:cNvSpPr/>
          <p:nvPr>
            <p:ph idx="2" type="pic"/>
          </p:nvPr>
        </p:nvSpPr>
        <p:spPr>
          <a:xfrm>
            <a:off x="108000" y="108000"/>
            <a:ext cx="6573838" cy="66357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b="0" i="1" sz="1400" u="none" cap="none" strike="noStrike">
                <a:solidFill>
                  <a:srgbClr val="3F3F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2"/>
          <p:cNvSpPr txBox="1"/>
          <p:nvPr>
            <p:ph type="ctrTitle"/>
          </p:nvPr>
        </p:nvSpPr>
        <p:spPr>
          <a:xfrm>
            <a:off x="7037617" y="2321292"/>
            <a:ext cx="4680000" cy="221541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7000"/>
              <a:buFont typeface="Century Gothic"/>
              <a:buNone/>
              <a:defRPr b="1" sz="7000">
                <a:solidFill>
                  <a:srgbClr val="C5ECF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2"/>
          <p:cNvSpPr/>
          <p:nvPr/>
        </p:nvSpPr>
        <p:spPr>
          <a:xfrm rot="10800000">
            <a:off x="2803689" y="2040344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"/>
          <p:cNvSpPr/>
          <p:nvPr/>
        </p:nvSpPr>
        <p:spPr>
          <a:xfrm rot="10800000">
            <a:off x="2324207" y="2900399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3748124" y="4263551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 con iconos">
  <p:cSld name="Comparación con iconos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1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11"/>
          <p:cNvSpPr/>
          <p:nvPr>
            <p:ph idx="1" type="body"/>
          </p:nvPr>
        </p:nvSpPr>
        <p:spPr>
          <a:xfrm>
            <a:off x="1518615" y="1467757"/>
            <a:ext cx="1082607" cy="1027122"/>
          </a:xfrm>
          <a:prstGeom prst="decagon">
            <a:avLst>
              <a:gd fmla="val 105146" name="vf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28" name="Google Shape;228;p11"/>
          <p:cNvSpPr txBox="1"/>
          <p:nvPr>
            <p:ph idx="2" type="body"/>
          </p:nvPr>
        </p:nvSpPr>
        <p:spPr>
          <a:xfrm>
            <a:off x="1518615" y="2666635"/>
            <a:ext cx="4111195" cy="23024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9" name="Google Shape;229;p11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p11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31" name="Google Shape;231;p11"/>
          <p:cNvSpPr txBox="1"/>
          <p:nvPr>
            <p:ph idx="3" type="body"/>
          </p:nvPr>
        </p:nvSpPr>
        <p:spPr>
          <a:xfrm>
            <a:off x="7660706" y="2666960"/>
            <a:ext cx="4111279" cy="230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2" name="Google Shape;232;p11"/>
          <p:cNvSpPr/>
          <p:nvPr>
            <p:ph idx="4" type="body"/>
          </p:nvPr>
        </p:nvSpPr>
        <p:spPr>
          <a:xfrm>
            <a:off x="7660706" y="1469417"/>
            <a:ext cx="1082607" cy="1023627"/>
          </a:xfrm>
          <a:prstGeom prst="decagon">
            <a:avLst>
              <a:gd fmla="val 105146" name="vf"/>
            </a:avLst>
          </a:prstGeom>
          <a:solidFill>
            <a:srgbClr val="BFCBE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11"/>
          <p:cNvSpPr/>
          <p:nvPr>
            <p:ph idx="5" type="pic"/>
          </p:nvPr>
        </p:nvSpPr>
        <p:spPr>
          <a:xfrm>
            <a:off x="485411" y="1468438"/>
            <a:ext cx="1023938" cy="1022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4" name="Google Shape;234;p11"/>
          <p:cNvSpPr/>
          <p:nvPr>
            <p:ph idx="6" type="pic"/>
          </p:nvPr>
        </p:nvSpPr>
        <p:spPr>
          <a:xfrm>
            <a:off x="6636768" y="1468438"/>
            <a:ext cx="1023938" cy="1022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235" name="Google Shape;235;p11"/>
          <p:cNvCxnSpPr/>
          <p:nvPr/>
        </p:nvCxnSpPr>
        <p:spPr>
          <a:xfrm rot="10800000">
            <a:off x="6154997" y="2666635"/>
            <a:ext cx="0" cy="2232602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ortunidad comercial">
  <p:cSld name="Oportunidad comercial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2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12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9" name="Google Shape;239;p12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40" name="Google Shape;240;p12"/>
          <p:cNvSpPr/>
          <p:nvPr>
            <p:ph idx="1" type="body"/>
          </p:nvPr>
        </p:nvSpPr>
        <p:spPr>
          <a:xfrm>
            <a:off x="890706" y="1379786"/>
            <a:ext cx="4348065" cy="4348065"/>
          </a:xfrm>
          <a:prstGeom prst="octagon">
            <a:avLst>
              <a:gd fmla="val 29289" name="adj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1" name="Google Shape;241;p12"/>
          <p:cNvSpPr/>
          <p:nvPr>
            <p:ph idx="2" type="body"/>
          </p:nvPr>
        </p:nvSpPr>
        <p:spPr>
          <a:xfrm>
            <a:off x="4739330" y="1554523"/>
            <a:ext cx="3998591" cy="3998591"/>
          </a:xfrm>
          <a:prstGeom prst="decagon">
            <a:avLst>
              <a:gd fmla="val 105146" name="vf"/>
            </a:avLst>
          </a:prstGeom>
          <a:solidFill>
            <a:schemeClr val="accent3">
              <a:alpha val="49803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2" name="Google Shape;242;p12"/>
          <p:cNvSpPr/>
          <p:nvPr>
            <p:ph idx="3" type="body"/>
          </p:nvPr>
        </p:nvSpPr>
        <p:spPr>
          <a:xfrm>
            <a:off x="8238481" y="1993699"/>
            <a:ext cx="3120238" cy="3120238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3" name="Google Shape;243;p12"/>
          <p:cNvSpPr txBox="1"/>
          <p:nvPr>
            <p:ph idx="4" type="body"/>
          </p:nvPr>
        </p:nvSpPr>
        <p:spPr>
          <a:xfrm>
            <a:off x="1658929" y="1992324"/>
            <a:ext cx="2811618" cy="14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  <a:defRPr sz="66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4" name="Google Shape;244;p12"/>
          <p:cNvSpPr txBox="1"/>
          <p:nvPr>
            <p:ph idx="5" type="body"/>
          </p:nvPr>
        </p:nvSpPr>
        <p:spPr>
          <a:xfrm>
            <a:off x="5332816" y="1992324"/>
            <a:ext cx="2811618" cy="14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  <a:defRPr sz="66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p12"/>
          <p:cNvSpPr txBox="1"/>
          <p:nvPr>
            <p:ph idx="6" type="body"/>
          </p:nvPr>
        </p:nvSpPr>
        <p:spPr>
          <a:xfrm>
            <a:off x="8547101" y="1992324"/>
            <a:ext cx="2597043" cy="14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  <a:defRPr sz="66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p12"/>
          <p:cNvSpPr txBox="1"/>
          <p:nvPr>
            <p:ph idx="7" type="body"/>
          </p:nvPr>
        </p:nvSpPr>
        <p:spPr>
          <a:xfrm>
            <a:off x="2074738" y="4029969"/>
            <a:ext cx="198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7" name="Google Shape;247;p12"/>
          <p:cNvSpPr txBox="1"/>
          <p:nvPr>
            <p:ph idx="8" type="body"/>
          </p:nvPr>
        </p:nvSpPr>
        <p:spPr>
          <a:xfrm>
            <a:off x="5748625" y="4029969"/>
            <a:ext cx="198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8" name="Google Shape;248;p12"/>
          <p:cNvSpPr txBox="1"/>
          <p:nvPr>
            <p:ph idx="9" type="body"/>
          </p:nvPr>
        </p:nvSpPr>
        <p:spPr>
          <a:xfrm>
            <a:off x="8808600" y="4029969"/>
            <a:ext cx="198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9" name="Google Shape;249;p12"/>
          <p:cNvSpPr txBox="1"/>
          <p:nvPr>
            <p:ph idx="13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descr="Triángulo decorativo" id="250" name="Google Shape;250;p12"/>
          <p:cNvSpPr/>
          <p:nvPr/>
        </p:nvSpPr>
        <p:spPr>
          <a:xfrm rot="10800000">
            <a:off x="9078735" y="1554524"/>
            <a:ext cx="1396065" cy="948493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Triángulo decorativo" id="251" name="Google Shape;251;p12"/>
          <p:cNvSpPr/>
          <p:nvPr/>
        </p:nvSpPr>
        <p:spPr>
          <a:xfrm>
            <a:off x="9503896" y="5182335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>
  <p:cSld name="Comparación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3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4" name="Google Shape;254;p13"/>
          <p:cNvSpPr txBox="1"/>
          <p:nvPr>
            <p:ph idx="1" type="body"/>
          </p:nvPr>
        </p:nvSpPr>
        <p:spPr>
          <a:xfrm>
            <a:off x="432000" y="1152000"/>
            <a:ext cx="5472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55" name="Google Shape;255;p13"/>
          <p:cNvSpPr txBox="1"/>
          <p:nvPr>
            <p:ph idx="2" type="body"/>
          </p:nvPr>
        </p:nvSpPr>
        <p:spPr>
          <a:xfrm>
            <a:off x="432000" y="1584000"/>
            <a:ext cx="5472000" cy="46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6" name="Google Shape;256;p13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p13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descr="Pentágono decorativo" id="258" name="Google Shape;258;p13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259" name="Google Shape;259;p13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260" name="Google Shape;260;p13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261" name="Google Shape;261;p13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262" name="Google Shape;262;p13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3" name="Google Shape;263;p13"/>
          <p:cNvCxnSpPr/>
          <p:nvPr/>
        </p:nvCxnSpPr>
        <p:spPr>
          <a:xfrm rot="10800000">
            <a:off x="6101943" y="1978147"/>
            <a:ext cx="0" cy="2368624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64" name="Google Shape;264;p13"/>
          <p:cNvSpPr txBox="1"/>
          <p:nvPr>
            <p:ph idx="3" type="body"/>
          </p:nvPr>
        </p:nvSpPr>
        <p:spPr>
          <a:xfrm>
            <a:off x="6299887" y="1152000"/>
            <a:ext cx="54721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Char char="•"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5" name="Google Shape;265;p13"/>
          <p:cNvSpPr txBox="1"/>
          <p:nvPr>
            <p:ph idx="4" type="body"/>
          </p:nvPr>
        </p:nvSpPr>
        <p:spPr>
          <a:xfrm>
            <a:off x="6299887" y="1581663"/>
            <a:ext cx="5472113" cy="46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etencia">
  <p:cSld name="Competencia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7" name="Google Shape;267;p14"/>
          <p:cNvCxnSpPr/>
          <p:nvPr/>
        </p:nvCxnSpPr>
        <p:spPr>
          <a:xfrm>
            <a:off x="6096000" y="1295875"/>
            <a:ext cx="0" cy="4415120"/>
          </a:xfrm>
          <a:prstGeom prst="straightConnector1">
            <a:avLst/>
          </a:prstGeom>
          <a:noFill/>
          <a:ln cap="flat" cmpd="sng" w="9525">
            <a:solidFill>
              <a:srgbClr val="D8D8D8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268" name="Google Shape;268;p14"/>
          <p:cNvCxnSpPr/>
          <p:nvPr/>
        </p:nvCxnSpPr>
        <p:spPr>
          <a:xfrm rot="10800000">
            <a:off x="432000" y="3452634"/>
            <a:ext cx="11340000" cy="0"/>
          </a:xfrm>
          <a:prstGeom prst="straightConnector1">
            <a:avLst/>
          </a:prstGeom>
          <a:noFill/>
          <a:ln cap="flat" cmpd="sng" w="9525">
            <a:solidFill>
              <a:srgbClr val="D8D8D8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269" name="Google Shape;269;p14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0" name="Google Shape;270;p14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1" name="Google Shape;271;p14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72" name="Google Shape;272;p14"/>
          <p:cNvSpPr txBox="1"/>
          <p:nvPr>
            <p:ph idx="1" type="body"/>
          </p:nvPr>
        </p:nvSpPr>
        <p:spPr>
          <a:xfrm>
            <a:off x="5112000" y="951013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14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p14"/>
          <p:cNvSpPr txBox="1"/>
          <p:nvPr>
            <p:ph idx="2" type="body"/>
          </p:nvPr>
        </p:nvSpPr>
        <p:spPr>
          <a:xfrm>
            <a:off x="5106000" y="5803856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14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4" name="Google Shape;274;p14"/>
          <p:cNvSpPr txBox="1"/>
          <p:nvPr>
            <p:ph idx="3" type="body"/>
          </p:nvPr>
        </p:nvSpPr>
        <p:spPr>
          <a:xfrm>
            <a:off x="432000" y="3209593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14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5" name="Google Shape;275;p14"/>
          <p:cNvSpPr txBox="1"/>
          <p:nvPr>
            <p:ph idx="4" type="body"/>
          </p:nvPr>
        </p:nvSpPr>
        <p:spPr>
          <a:xfrm>
            <a:off x="9792001" y="3209593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14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es columnas en cuadros">
  <p:cSld name="Tres columnas en cuadros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5"/>
          <p:cNvSpPr txBox="1"/>
          <p:nvPr>
            <p:ph idx="1" type="body"/>
          </p:nvPr>
        </p:nvSpPr>
        <p:spPr>
          <a:xfrm>
            <a:off x="432000" y="2448000"/>
            <a:ext cx="3600000" cy="363133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136800" spcFirstLastPara="1" rIns="136800" wrap="square" tIns="2520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8" name="Google Shape;278;p15"/>
          <p:cNvSpPr txBox="1"/>
          <p:nvPr>
            <p:ph idx="2" type="body"/>
          </p:nvPr>
        </p:nvSpPr>
        <p:spPr>
          <a:xfrm>
            <a:off x="4302000" y="2448000"/>
            <a:ext cx="3600000" cy="363133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136800" spcFirstLastPara="1" rIns="136800" wrap="square" tIns="2520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9" name="Google Shape;279;p15"/>
          <p:cNvSpPr txBox="1"/>
          <p:nvPr>
            <p:ph idx="3" type="body"/>
          </p:nvPr>
        </p:nvSpPr>
        <p:spPr>
          <a:xfrm>
            <a:off x="8172000" y="2448000"/>
            <a:ext cx="3600000" cy="363133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136800" spcFirstLastPara="1" rIns="136800" wrap="square" tIns="2520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0" name="Google Shape;280;p15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1" name="Google Shape;281;p15"/>
          <p:cNvSpPr txBox="1"/>
          <p:nvPr>
            <p:ph idx="4" type="body"/>
          </p:nvPr>
        </p:nvSpPr>
        <p:spPr>
          <a:xfrm>
            <a:off x="432000" y="1728000"/>
            <a:ext cx="3600000" cy="7200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15600000" scaled="0"/>
          </a:gradFill>
          <a:ln>
            <a:noFill/>
          </a:ln>
        </p:spPr>
        <p:txBody>
          <a:bodyPr anchorCtr="0" anchor="ctr" bIns="36000" lIns="108000" spcFirstLastPara="1" rIns="108000" wrap="square" tIns="360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b="1" sz="21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2" name="Google Shape;282;p15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15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84" name="Google Shape;284;p15"/>
          <p:cNvSpPr txBox="1"/>
          <p:nvPr>
            <p:ph idx="5" type="body"/>
          </p:nvPr>
        </p:nvSpPr>
        <p:spPr>
          <a:xfrm>
            <a:off x="4302000" y="1728000"/>
            <a:ext cx="3600000" cy="720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5600000" scaled="0"/>
          </a:gradFill>
          <a:ln>
            <a:noFill/>
          </a:ln>
        </p:spPr>
        <p:txBody>
          <a:bodyPr anchorCtr="0" anchor="ctr" bIns="36000" lIns="108000" spcFirstLastPara="1" rIns="108000" wrap="square" tIns="360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b="1" sz="21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5" name="Google Shape;285;p15"/>
          <p:cNvSpPr txBox="1"/>
          <p:nvPr>
            <p:ph idx="6" type="body"/>
          </p:nvPr>
        </p:nvSpPr>
        <p:spPr>
          <a:xfrm>
            <a:off x="8172000" y="1728000"/>
            <a:ext cx="3600000" cy="720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5600000" scaled="0"/>
          </a:gradFill>
          <a:ln>
            <a:noFill/>
          </a:ln>
        </p:spPr>
        <p:txBody>
          <a:bodyPr anchorCtr="0" anchor="ctr" bIns="36000" lIns="108000" spcFirstLastPara="1" rIns="108000" wrap="square" tIns="360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b="1" sz="21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6" name="Google Shape;286;p15"/>
          <p:cNvSpPr txBox="1"/>
          <p:nvPr>
            <p:ph idx="7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subtítulo">
  <p:cSld name="Título y subtítulo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6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16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16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91" name="Google Shape;291;p16"/>
          <p:cNvSpPr txBox="1"/>
          <p:nvPr>
            <p:ph idx="1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scala de tiempo">
  <p:cSld name="Escala de tiempo">
    <p:bg>
      <p:bgPr>
        <a:solidFill>
          <a:srgbClr val="F1E9F2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7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17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17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96" name="Google Shape;296;p17"/>
          <p:cNvSpPr txBox="1"/>
          <p:nvPr>
            <p:ph idx="1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97" name="Google Shape;297;p17"/>
          <p:cNvCxnSpPr/>
          <p:nvPr/>
        </p:nvCxnSpPr>
        <p:spPr>
          <a:xfrm>
            <a:off x="431800" y="3866682"/>
            <a:ext cx="11339513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98" name="Google Shape;298;p17"/>
          <p:cNvSpPr txBox="1"/>
          <p:nvPr>
            <p:ph idx="2" type="body"/>
          </p:nvPr>
        </p:nvSpPr>
        <p:spPr>
          <a:xfrm>
            <a:off x="369269" y="3973125"/>
            <a:ext cx="502886" cy="201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9" name="Google Shape;299;p17"/>
          <p:cNvSpPr txBox="1"/>
          <p:nvPr>
            <p:ph idx="3" type="body"/>
          </p:nvPr>
        </p:nvSpPr>
        <p:spPr>
          <a:xfrm>
            <a:off x="43179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0" name="Google Shape;300;p17"/>
          <p:cNvSpPr txBox="1"/>
          <p:nvPr>
            <p:ph idx="4" type="body"/>
          </p:nvPr>
        </p:nvSpPr>
        <p:spPr>
          <a:xfrm>
            <a:off x="903816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1" name="Google Shape;301;p17"/>
          <p:cNvSpPr txBox="1"/>
          <p:nvPr>
            <p:ph idx="5" type="body"/>
          </p:nvPr>
        </p:nvSpPr>
        <p:spPr>
          <a:xfrm>
            <a:off x="1375833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2" name="Google Shape;302;p17"/>
          <p:cNvSpPr txBox="1"/>
          <p:nvPr>
            <p:ph idx="6" type="body"/>
          </p:nvPr>
        </p:nvSpPr>
        <p:spPr>
          <a:xfrm>
            <a:off x="1847850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3" name="Google Shape;303;p17"/>
          <p:cNvSpPr txBox="1"/>
          <p:nvPr>
            <p:ph idx="7" type="body"/>
          </p:nvPr>
        </p:nvSpPr>
        <p:spPr>
          <a:xfrm>
            <a:off x="6033469" y="3973125"/>
            <a:ext cx="502886" cy="201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4" name="Google Shape;304;p17"/>
          <p:cNvSpPr txBox="1"/>
          <p:nvPr>
            <p:ph idx="8" type="body"/>
          </p:nvPr>
        </p:nvSpPr>
        <p:spPr>
          <a:xfrm>
            <a:off x="2319867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5" name="Google Shape;305;p17"/>
          <p:cNvSpPr txBox="1"/>
          <p:nvPr>
            <p:ph idx="9" type="body"/>
          </p:nvPr>
        </p:nvSpPr>
        <p:spPr>
          <a:xfrm>
            <a:off x="2791884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6" name="Google Shape;306;p17"/>
          <p:cNvSpPr txBox="1"/>
          <p:nvPr>
            <p:ph idx="13" type="body"/>
          </p:nvPr>
        </p:nvSpPr>
        <p:spPr>
          <a:xfrm>
            <a:off x="3263901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7" name="Google Shape;307;p17"/>
          <p:cNvSpPr txBox="1"/>
          <p:nvPr>
            <p:ph idx="14" type="body"/>
          </p:nvPr>
        </p:nvSpPr>
        <p:spPr>
          <a:xfrm>
            <a:off x="4679952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8" name="Google Shape;308;p17"/>
          <p:cNvSpPr txBox="1"/>
          <p:nvPr>
            <p:ph idx="15" type="body"/>
          </p:nvPr>
        </p:nvSpPr>
        <p:spPr>
          <a:xfrm>
            <a:off x="3735918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9" name="Google Shape;309;p17"/>
          <p:cNvSpPr txBox="1"/>
          <p:nvPr>
            <p:ph idx="16" type="body"/>
          </p:nvPr>
        </p:nvSpPr>
        <p:spPr>
          <a:xfrm>
            <a:off x="4207935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0" name="Google Shape;310;p17"/>
          <p:cNvSpPr txBox="1"/>
          <p:nvPr>
            <p:ph idx="17" type="body"/>
          </p:nvPr>
        </p:nvSpPr>
        <p:spPr>
          <a:xfrm>
            <a:off x="515196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1" name="Google Shape;311;p17"/>
          <p:cNvSpPr txBox="1"/>
          <p:nvPr>
            <p:ph idx="18" type="body"/>
          </p:nvPr>
        </p:nvSpPr>
        <p:spPr>
          <a:xfrm>
            <a:off x="5623986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2" name="Google Shape;312;p17"/>
          <p:cNvSpPr txBox="1"/>
          <p:nvPr>
            <p:ph idx="19" type="body"/>
          </p:nvPr>
        </p:nvSpPr>
        <p:spPr>
          <a:xfrm>
            <a:off x="609599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3" name="Google Shape;313;p17"/>
          <p:cNvSpPr txBox="1"/>
          <p:nvPr>
            <p:ph idx="20" type="body"/>
          </p:nvPr>
        </p:nvSpPr>
        <p:spPr>
          <a:xfrm>
            <a:off x="6568012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4" name="Google Shape;314;p17"/>
          <p:cNvSpPr txBox="1"/>
          <p:nvPr>
            <p:ph idx="21" type="body"/>
          </p:nvPr>
        </p:nvSpPr>
        <p:spPr>
          <a:xfrm>
            <a:off x="704002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5" name="Google Shape;315;p17"/>
          <p:cNvSpPr txBox="1"/>
          <p:nvPr>
            <p:ph idx="22" type="body"/>
          </p:nvPr>
        </p:nvSpPr>
        <p:spPr>
          <a:xfrm>
            <a:off x="7512046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6" name="Google Shape;316;p17"/>
          <p:cNvSpPr txBox="1"/>
          <p:nvPr>
            <p:ph idx="23" type="body"/>
          </p:nvPr>
        </p:nvSpPr>
        <p:spPr>
          <a:xfrm>
            <a:off x="7984063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p17"/>
          <p:cNvSpPr txBox="1"/>
          <p:nvPr>
            <p:ph idx="24" type="body"/>
          </p:nvPr>
        </p:nvSpPr>
        <p:spPr>
          <a:xfrm>
            <a:off x="8456080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p17"/>
          <p:cNvSpPr txBox="1"/>
          <p:nvPr>
            <p:ph idx="25" type="body"/>
          </p:nvPr>
        </p:nvSpPr>
        <p:spPr>
          <a:xfrm>
            <a:off x="8928097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9" name="Google Shape;319;p17"/>
          <p:cNvSpPr txBox="1"/>
          <p:nvPr>
            <p:ph idx="26" type="body"/>
          </p:nvPr>
        </p:nvSpPr>
        <p:spPr>
          <a:xfrm>
            <a:off x="10344148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p17"/>
          <p:cNvSpPr txBox="1"/>
          <p:nvPr>
            <p:ph idx="27" type="body"/>
          </p:nvPr>
        </p:nvSpPr>
        <p:spPr>
          <a:xfrm>
            <a:off x="9400114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1" name="Google Shape;321;p17"/>
          <p:cNvSpPr txBox="1"/>
          <p:nvPr>
            <p:ph idx="28" type="body"/>
          </p:nvPr>
        </p:nvSpPr>
        <p:spPr>
          <a:xfrm>
            <a:off x="9872131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2" name="Google Shape;322;p17"/>
          <p:cNvSpPr txBox="1"/>
          <p:nvPr>
            <p:ph idx="29" type="body"/>
          </p:nvPr>
        </p:nvSpPr>
        <p:spPr>
          <a:xfrm>
            <a:off x="10816165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p17"/>
          <p:cNvSpPr txBox="1"/>
          <p:nvPr>
            <p:ph idx="30" type="body"/>
          </p:nvPr>
        </p:nvSpPr>
        <p:spPr>
          <a:xfrm>
            <a:off x="11288182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p17"/>
          <p:cNvSpPr txBox="1"/>
          <p:nvPr>
            <p:ph idx="31" type="body"/>
          </p:nvPr>
        </p:nvSpPr>
        <p:spPr>
          <a:xfrm>
            <a:off x="5360988" y="2190750"/>
            <a:ext cx="1793875" cy="561975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rgbClr val="E9EDF7"/>
              </a:gs>
            </a:gsLst>
            <a:lin ang="15600000" scaled="0"/>
          </a:gra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p17"/>
          <p:cNvSpPr txBox="1"/>
          <p:nvPr>
            <p:ph idx="32" type="body"/>
          </p:nvPr>
        </p:nvSpPr>
        <p:spPr>
          <a:xfrm>
            <a:off x="5412717" y="2505005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embros del equipo 3">
  <p:cSld name="Miembros del equipo 3">
    <p:bg>
      <p:bgPr>
        <a:solidFill>
          <a:srgbClr val="E9EDF7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8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18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18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330" name="Google Shape;330;p18"/>
          <p:cNvSpPr/>
          <p:nvPr>
            <p:ph idx="2" type="pic"/>
          </p:nvPr>
        </p:nvSpPr>
        <p:spPr>
          <a:xfrm>
            <a:off x="364180" y="2252062"/>
            <a:ext cx="1487604" cy="1487604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1" name="Google Shape;331;p18"/>
          <p:cNvSpPr txBox="1"/>
          <p:nvPr>
            <p:ph idx="1" type="body"/>
          </p:nvPr>
        </p:nvSpPr>
        <p:spPr>
          <a:xfrm>
            <a:off x="1974854" y="2485913"/>
            <a:ext cx="2124000" cy="7015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2" name="Google Shape;332;p18"/>
          <p:cNvSpPr txBox="1"/>
          <p:nvPr>
            <p:ph idx="3" type="body"/>
          </p:nvPr>
        </p:nvSpPr>
        <p:spPr>
          <a:xfrm>
            <a:off x="1974854" y="3904988"/>
            <a:ext cx="21240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3" name="Google Shape;333;p18"/>
          <p:cNvSpPr txBox="1"/>
          <p:nvPr>
            <p:ph idx="4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4" name="Google Shape;334;p18"/>
          <p:cNvSpPr txBox="1"/>
          <p:nvPr>
            <p:ph idx="5" type="body"/>
          </p:nvPr>
        </p:nvSpPr>
        <p:spPr>
          <a:xfrm>
            <a:off x="1974854" y="3461032"/>
            <a:ext cx="2124000" cy="245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5" name="Google Shape;335;p18"/>
          <p:cNvSpPr/>
          <p:nvPr>
            <p:ph idx="6" type="pic"/>
          </p:nvPr>
        </p:nvSpPr>
        <p:spPr>
          <a:xfrm>
            <a:off x="4200409" y="2252062"/>
            <a:ext cx="1487604" cy="1487604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6" name="Google Shape;336;p18"/>
          <p:cNvSpPr txBox="1"/>
          <p:nvPr>
            <p:ph idx="7" type="body"/>
          </p:nvPr>
        </p:nvSpPr>
        <p:spPr>
          <a:xfrm>
            <a:off x="5811083" y="2485913"/>
            <a:ext cx="2124000" cy="7015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7" name="Google Shape;337;p18"/>
          <p:cNvSpPr txBox="1"/>
          <p:nvPr>
            <p:ph idx="8" type="body"/>
          </p:nvPr>
        </p:nvSpPr>
        <p:spPr>
          <a:xfrm>
            <a:off x="5811083" y="3904988"/>
            <a:ext cx="21240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8" name="Google Shape;338;p18"/>
          <p:cNvSpPr txBox="1"/>
          <p:nvPr>
            <p:ph idx="9" type="body"/>
          </p:nvPr>
        </p:nvSpPr>
        <p:spPr>
          <a:xfrm>
            <a:off x="5811083" y="3461032"/>
            <a:ext cx="2124000" cy="245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9" name="Google Shape;339;p18"/>
          <p:cNvSpPr/>
          <p:nvPr>
            <p:ph idx="13" type="pic"/>
          </p:nvPr>
        </p:nvSpPr>
        <p:spPr>
          <a:xfrm>
            <a:off x="8045206" y="2252062"/>
            <a:ext cx="1487604" cy="1487604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0" name="Google Shape;340;p18"/>
          <p:cNvSpPr txBox="1"/>
          <p:nvPr>
            <p:ph idx="14" type="body"/>
          </p:nvPr>
        </p:nvSpPr>
        <p:spPr>
          <a:xfrm>
            <a:off x="9647313" y="2485913"/>
            <a:ext cx="2124000" cy="7015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1" name="Google Shape;341;p18"/>
          <p:cNvSpPr txBox="1"/>
          <p:nvPr>
            <p:ph idx="15" type="body"/>
          </p:nvPr>
        </p:nvSpPr>
        <p:spPr>
          <a:xfrm>
            <a:off x="9647313" y="3904988"/>
            <a:ext cx="21240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2" name="Google Shape;342;p18"/>
          <p:cNvSpPr txBox="1"/>
          <p:nvPr>
            <p:ph idx="16" type="body"/>
          </p:nvPr>
        </p:nvSpPr>
        <p:spPr>
          <a:xfrm>
            <a:off x="9647313" y="3461032"/>
            <a:ext cx="2124000" cy="245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descr="Triángulo decorativo" id="343" name="Google Shape;343;p18"/>
          <p:cNvSpPr/>
          <p:nvPr/>
        </p:nvSpPr>
        <p:spPr>
          <a:xfrm rot="-4500000">
            <a:off x="9640541" y="579173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Triángulo decorativo" id="344" name="Google Shape;344;p18"/>
          <p:cNvSpPr/>
          <p:nvPr/>
        </p:nvSpPr>
        <p:spPr>
          <a:xfrm>
            <a:off x="9712271" y="1256650"/>
            <a:ext cx="545742" cy="370779"/>
          </a:xfrm>
          <a:prstGeom prst="triangle">
            <a:avLst>
              <a:gd fmla="val 50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Triángulo decorativo" id="345" name="Google Shape;345;p18"/>
          <p:cNvSpPr/>
          <p:nvPr/>
        </p:nvSpPr>
        <p:spPr>
          <a:xfrm rot="10800000">
            <a:off x="10947905" y="733541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6" name="Google Shape;346;p18"/>
          <p:cNvCxnSpPr/>
          <p:nvPr/>
        </p:nvCxnSpPr>
        <p:spPr>
          <a:xfrm rot="10800000">
            <a:off x="2604976" y="2674289"/>
            <a:ext cx="0" cy="1260245"/>
          </a:xfrm>
          <a:prstGeom prst="straightConnector1">
            <a:avLst/>
          </a:prstGeom>
          <a:noFill/>
          <a:ln cap="flat" cmpd="sng" w="9525">
            <a:solidFill>
              <a:srgbClr val="418A8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7" name="Google Shape;347;p18"/>
          <p:cNvCxnSpPr/>
          <p:nvPr/>
        </p:nvCxnSpPr>
        <p:spPr>
          <a:xfrm rot="10800000">
            <a:off x="6441206" y="2674290"/>
            <a:ext cx="0" cy="1260245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8" name="Google Shape;348;p18"/>
          <p:cNvCxnSpPr/>
          <p:nvPr/>
        </p:nvCxnSpPr>
        <p:spPr>
          <a:xfrm rot="10800000">
            <a:off x="10277436" y="2674291"/>
            <a:ext cx="0" cy="1260245"/>
          </a:xfrm>
          <a:prstGeom prst="straightConnector1">
            <a:avLst/>
          </a:prstGeom>
          <a:noFill/>
          <a:ln cap="flat" cmpd="sng" w="9525">
            <a:solidFill>
              <a:srgbClr val="D60200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embros del equipo 6">
  <p:cSld name="Miembros del equipo 6">
    <p:bg>
      <p:bgPr>
        <a:solidFill>
          <a:srgbClr val="E9EDF7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9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1" name="Google Shape;351;p19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2" name="Google Shape;352;p19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353" name="Google Shape;353;p19"/>
          <p:cNvSpPr txBox="1"/>
          <p:nvPr>
            <p:ph idx="1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4" name="Google Shape;354;p19"/>
          <p:cNvSpPr txBox="1"/>
          <p:nvPr>
            <p:ph idx="2" type="body"/>
          </p:nvPr>
        </p:nvSpPr>
        <p:spPr>
          <a:xfrm>
            <a:off x="431800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5" name="Google Shape;355;p19"/>
          <p:cNvSpPr txBox="1"/>
          <p:nvPr>
            <p:ph idx="3" type="body"/>
          </p:nvPr>
        </p:nvSpPr>
        <p:spPr>
          <a:xfrm>
            <a:off x="431800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>
                <a:solidFill>
                  <a:srgbClr val="7F7F7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6" name="Google Shape;356;p19"/>
          <p:cNvSpPr txBox="1"/>
          <p:nvPr>
            <p:ph idx="4" type="body"/>
          </p:nvPr>
        </p:nvSpPr>
        <p:spPr>
          <a:xfrm>
            <a:off x="2375703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7" name="Google Shape;357;p19"/>
          <p:cNvSpPr txBox="1"/>
          <p:nvPr>
            <p:ph idx="5" type="body"/>
          </p:nvPr>
        </p:nvSpPr>
        <p:spPr>
          <a:xfrm>
            <a:off x="2375703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>
                <a:solidFill>
                  <a:srgbClr val="7F7F7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8" name="Google Shape;358;p19"/>
          <p:cNvSpPr txBox="1"/>
          <p:nvPr>
            <p:ph idx="6" type="body"/>
          </p:nvPr>
        </p:nvSpPr>
        <p:spPr>
          <a:xfrm>
            <a:off x="4319606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9" name="Google Shape;359;p19"/>
          <p:cNvSpPr txBox="1"/>
          <p:nvPr>
            <p:ph idx="7" type="body"/>
          </p:nvPr>
        </p:nvSpPr>
        <p:spPr>
          <a:xfrm>
            <a:off x="4319606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>
                <a:solidFill>
                  <a:srgbClr val="7F7F7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0" name="Google Shape;360;p19"/>
          <p:cNvSpPr txBox="1"/>
          <p:nvPr>
            <p:ph idx="8" type="body"/>
          </p:nvPr>
        </p:nvSpPr>
        <p:spPr>
          <a:xfrm>
            <a:off x="6263509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1" name="Google Shape;361;p19"/>
          <p:cNvSpPr txBox="1"/>
          <p:nvPr>
            <p:ph idx="9" type="body"/>
          </p:nvPr>
        </p:nvSpPr>
        <p:spPr>
          <a:xfrm>
            <a:off x="6263509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>
                <a:solidFill>
                  <a:srgbClr val="7F7F7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2" name="Google Shape;362;p19"/>
          <p:cNvSpPr txBox="1"/>
          <p:nvPr>
            <p:ph idx="13" type="body"/>
          </p:nvPr>
        </p:nvSpPr>
        <p:spPr>
          <a:xfrm>
            <a:off x="8207412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3" name="Google Shape;363;p19"/>
          <p:cNvSpPr txBox="1"/>
          <p:nvPr>
            <p:ph idx="14" type="body"/>
          </p:nvPr>
        </p:nvSpPr>
        <p:spPr>
          <a:xfrm>
            <a:off x="8207412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>
                <a:solidFill>
                  <a:srgbClr val="7F7F7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4" name="Google Shape;364;p19"/>
          <p:cNvSpPr/>
          <p:nvPr>
            <p:ph idx="15" type="pic"/>
          </p:nvPr>
        </p:nvSpPr>
        <p:spPr>
          <a:xfrm>
            <a:off x="633235" y="2448116"/>
            <a:ext cx="1217130" cy="1217130"/>
          </a:xfrm>
          <a:prstGeom prst="cube">
            <a:avLst>
              <a:gd fmla="val 10976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5" name="Google Shape;365;p19"/>
          <p:cNvSpPr/>
          <p:nvPr>
            <p:ph idx="16" type="pic"/>
          </p:nvPr>
        </p:nvSpPr>
        <p:spPr>
          <a:xfrm>
            <a:off x="2577138" y="2448116"/>
            <a:ext cx="1217130" cy="1217130"/>
          </a:xfrm>
          <a:prstGeom prst="trapezoid">
            <a:avLst>
              <a:gd fmla="val 13981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6" name="Google Shape;366;p19"/>
          <p:cNvSpPr/>
          <p:nvPr>
            <p:ph idx="17" type="pic"/>
          </p:nvPr>
        </p:nvSpPr>
        <p:spPr>
          <a:xfrm>
            <a:off x="4521041" y="2448116"/>
            <a:ext cx="1217130" cy="1217130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7" name="Google Shape;367;p19"/>
          <p:cNvSpPr/>
          <p:nvPr>
            <p:ph idx="18" type="pic"/>
          </p:nvPr>
        </p:nvSpPr>
        <p:spPr>
          <a:xfrm>
            <a:off x="6464944" y="2448116"/>
            <a:ext cx="1217130" cy="1217130"/>
          </a:xfrm>
          <a:prstGeom prst="bevel">
            <a:avLst>
              <a:gd fmla="val 125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8" name="Google Shape;368;p19"/>
          <p:cNvSpPr/>
          <p:nvPr>
            <p:ph idx="19" type="pic"/>
          </p:nvPr>
        </p:nvSpPr>
        <p:spPr>
          <a:xfrm>
            <a:off x="8408847" y="2448116"/>
            <a:ext cx="1217130" cy="1217130"/>
          </a:xfrm>
          <a:prstGeom prst="cube">
            <a:avLst>
              <a:gd fmla="val 45034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9" name="Google Shape;369;p19"/>
          <p:cNvSpPr txBox="1"/>
          <p:nvPr>
            <p:ph idx="20" type="body"/>
          </p:nvPr>
        </p:nvSpPr>
        <p:spPr>
          <a:xfrm>
            <a:off x="10151313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0" name="Google Shape;370;p19"/>
          <p:cNvSpPr txBox="1"/>
          <p:nvPr>
            <p:ph idx="21" type="body"/>
          </p:nvPr>
        </p:nvSpPr>
        <p:spPr>
          <a:xfrm>
            <a:off x="10151313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>
                <a:solidFill>
                  <a:srgbClr val="7F7F7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1" name="Google Shape;371;p19"/>
          <p:cNvSpPr/>
          <p:nvPr>
            <p:ph idx="22" type="pic"/>
          </p:nvPr>
        </p:nvSpPr>
        <p:spPr>
          <a:xfrm>
            <a:off x="10352748" y="2448116"/>
            <a:ext cx="1217130" cy="1217130"/>
          </a:xfrm>
          <a:prstGeom prst="star24">
            <a:avLst>
              <a:gd fmla="val 45514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an título y contenido 1" showMasterSp="0">
  <p:cSld name="Gran título y contenido 1">
    <p:bg>
      <p:bgPr>
        <a:solidFill>
          <a:srgbClr val="E4D4E6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75439" y="110679"/>
            <a:ext cx="5417792" cy="66366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4" name="Google Shape;374;p20"/>
          <p:cNvGrpSpPr/>
          <p:nvPr/>
        </p:nvGrpSpPr>
        <p:grpSpPr>
          <a:xfrm rot="4830719">
            <a:off x="6272250" y="1402621"/>
            <a:ext cx="4776768" cy="4776767"/>
            <a:chOff x="2514599" y="1566862"/>
            <a:chExt cx="3810001" cy="3810000"/>
          </a:xfrm>
        </p:grpSpPr>
        <p:cxnSp>
          <p:nvCxnSpPr>
            <p:cNvPr id="375" name="Google Shape;375;p20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6" name="Google Shape;376;p20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7" name="Google Shape;377;p20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8" name="Google Shape;378;p20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9" name="Google Shape;379;p20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0" name="Google Shape;380;p20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1" name="Google Shape;381;p20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2" name="Google Shape;382;p20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3" name="Google Shape;383;p20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4" name="Google Shape;384;p20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5" name="Google Shape;385;p20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6" name="Google Shape;386;p20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7" name="Google Shape;387;p20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8" name="Google Shape;388;p20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89" name="Google Shape;389;p20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0" name="Google Shape;390;p20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1" name="Google Shape;391;p20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2" name="Google Shape;392;p20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3" name="Google Shape;393;p20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4" name="Google Shape;394;p20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5" name="Google Shape;395;p20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6" name="Google Shape;396;p20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2E48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397" name="Google Shape;397;p20"/>
          <p:cNvGrpSpPr/>
          <p:nvPr/>
        </p:nvGrpSpPr>
        <p:grpSpPr>
          <a:xfrm rot="4830719">
            <a:off x="6234150" y="1387381"/>
            <a:ext cx="4776768" cy="4776767"/>
            <a:chOff x="2514599" y="1566862"/>
            <a:chExt cx="3810001" cy="3810000"/>
          </a:xfrm>
        </p:grpSpPr>
        <p:cxnSp>
          <p:nvCxnSpPr>
            <p:cNvPr id="398" name="Google Shape;398;p20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99" name="Google Shape;399;p20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0" name="Google Shape;400;p20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1" name="Google Shape;401;p20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2" name="Google Shape;402;p20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3" name="Google Shape;403;p20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4" name="Google Shape;404;p20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5" name="Google Shape;405;p20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6" name="Google Shape;406;p20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7" name="Google Shape;407;p20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8" name="Google Shape;408;p20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09" name="Google Shape;409;p20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0" name="Google Shape;410;p20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1" name="Google Shape;411;p20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2" name="Google Shape;412;p20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3" name="Google Shape;413;p20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4" name="Google Shape;414;p20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5" name="Google Shape;415;p20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6" name="Google Shape;416;p20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7" name="Google Shape;417;p20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8" name="Google Shape;418;p20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9" name="Google Shape;419;p20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FF454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420" name="Google Shape;420;p20"/>
          <p:cNvSpPr/>
          <p:nvPr/>
        </p:nvSpPr>
        <p:spPr>
          <a:xfrm>
            <a:off x="0" y="1"/>
            <a:ext cx="12192000" cy="6857999"/>
          </a:xfrm>
          <a:custGeom>
            <a:rect b="b" l="l" r="r" t="t"/>
            <a:pathLst>
              <a:path extrusionOk="0" h="6857999" w="12192000">
                <a:moveTo>
                  <a:pt x="108001" y="108000"/>
                </a:moveTo>
                <a:lnTo>
                  <a:pt x="108001" y="6749999"/>
                </a:lnTo>
                <a:lnTo>
                  <a:pt x="12084000" y="6749999"/>
                </a:lnTo>
                <a:lnTo>
                  <a:pt x="12084000" y="10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2192000" y="0"/>
                </a:lnTo>
                <a:lnTo>
                  <a:pt x="12192000" y="6857999"/>
                </a:lnTo>
                <a:lnTo>
                  <a:pt x="1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20"/>
          <p:cNvSpPr txBox="1"/>
          <p:nvPr>
            <p:ph type="ctrTitle"/>
          </p:nvPr>
        </p:nvSpPr>
        <p:spPr>
          <a:xfrm>
            <a:off x="7037617" y="2321292"/>
            <a:ext cx="4680000" cy="221541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7000"/>
              <a:buFont typeface="Century Gothic"/>
              <a:buNone/>
              <a:defRPr b="1" sz="7000">
                <a:solidFill>
                  <a:srgbClr val="C5ECF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2" name="Google Shape;422;p20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3" name="Google Shape;423;p20"/>
          <p:cNvSpPr/>
          <p:nvPr/>
        </p:nvSpPr>
        <p:spPr>
          <a:xfrm rot="-4500000">
            <a:off x="8226706" y="708102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20"/>
          <p:cNvSpPr/>
          <p:nvPr/>
        </p:nvSpPr>
        <p:spPr>
          <a:xfrm>
            <a:off x="8492289" y="1144167"/>
            <a:ext cx="545742" cy="370779"/>
          </a:xfrm>
          <a:prstGeom prst="triangle">
            <a:avLst>
              <a:gd fmla="val 50000" name="adj"/>
            </a:avLst>
          </a:prstGeom>
          <a:solidFill>
            <a:srgbClr val="E9EDF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20"/>
          <p:cNvSpPr txBox="1"/>
          <p:nvPr>
            <p:ph idx="2" type="body"/>
          </p:nvPr>
        </p:nvSpPr>
        <p:spPr>
          <a:xfrm>
            <a:off x="673100" y="677863"/>
            <a:ext cx="5027613" cy="5027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>
                <a:solidFill>
                  <a:srgbClr val="262626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1600"/>
              <a:buChar char="•"/>
              <a:defRPr>
                <a:solidFill>
                  <a:srgbClr val="262626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1400"/>
              <a:buChar char="•"/>
              <a:defRPr>
                <a:solidFill>
                  <a:srgbClr val="262626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1400"/>
              <a:buChar char="•"/>
              <a:defRPr>
                <a:solidFill>
                  <a:srgbClr val="262626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1400"/>
              <a:buChar char="•"/>
              <a:defRPr>
                <a:solidFill>
                  <a:srgbClr val="262626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20"/>
          <p:cNvSpPr/>
          <p:nvPr/>
        </p:nvSpPr>
        <p:spPr>
          <a:xfrm rot="10800000">
            <a:off x="9083730" y="1158583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27" name="Google Shape;427;p20"/>
          <p:cNvSpPr/>
          <p:nvPr/>
        </p:nvSpPr>
        <p:spPr>
          <a:xfrm rot="9580640">
            <a:off x="6481222" y="2964189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28" name="Google Shape;428;p20"/>
          <p:cNvSpPr/>
          <p:nvPr/>
        </p:nvSpPr>
        <p:spPr>
          <a:xfrm rot="2023435">
            <a:off x="6293127" y="2835173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29" name="Google Shape;429;p20"/>
          <p:cNvSpPr/>
          <p:nvPr/>
        </p:nvSpPr>
        <p:spPr>
          <a:xfrm rot="5080640">
            <a:off x="4738201" y="1787439"/>
            <a:ext cx="688283" cy="65550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928F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 con imagen 1">
  <p:cSld name="Diapositiva de título con imagen 1">
    <p:bg>
      <p:bgPr>
        <a:solidFill>
          <a:schemeClr val="accent1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"/>
          <p:cNvSpPr/>
          <p:nvPr>
            <p:ph idx="2" type="pic"/>
          </p:nvPr>
        </p:nvSpPr>
        <p:spPr>
          <a:xfrm>
            <a:off x="108000" y="108000"/>
            <a:ext cx="6573838" cy="663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b="0" i="1" sz="1400" u="none" cap="none" strike="noStrike">
                <a:solidFill>
                  <a:srgbClr val="3F3F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3"/>
          <p:cNvSpPr/>
          <p:nvPr/>
        </p:nvSpPr>
        <p:spPr>
          <a:xfrm>
            <a:off x="6677617" y="107999"/>
            <a:ext cx="5400000" cy="6635750"/>
          </a:xfrm>
          <a:prstGeom prst="rect">
            <a:avLst/>
          </a:prstGeom>
          <a:gradFill>
            <a:gsLst>
              <a:gs pos="0">
                <a:srgbClr val="BB95C2"/>
              </a:gs>
              <a:gs pos="100000">
                <a:srgbClr val="EC9AC7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" name="Google Shape;51;p3"/>
          <p:cNvGrpSpPr/>
          <p:nvPr/>
        </p:nvGrpSpPr>
        <p:grpSpPr>
          <a:xfrm rot="4830719">
            <a:off x="6634200" y="724569"/>
            <a:ext cx="4776768" cy="4776767"/>
            <a:chOff x="2514599" y="1566862"/>
            <a:chExt cx="3810001" cy="3810000"/>
          </a:xfrm>
        </p:grpSpPr>
        <p:cxnSp>
          <p:nvCxnSpPr>
            <p:cNvPr id="52" name="Google Shape;52;p3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3" name="Google Shape;53;p3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" name="Google Shape;54;p3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" name="Google Shape;55;p3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6" name="Google Shape;56;p3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" name="Google Shape;57;p3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" name="Google Shape;58;p3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9" name="Google Shape;59;p3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0" name="Google Shape;60;p3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1" name="Google Shape;61;p3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2" name="Google Shape;62;p3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3" name="Google Shape;63;p3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4" name="Google Shape;64;p3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5" name="Google Shape;65;p3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6" name="Google Shape;66;p3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7" name="Google Shape;67;p3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" name="Google Shape;68;p3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9" name="Google Shape;69;p3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0" name="Google Shape;70;p3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1" name="Google Shape;71;p3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2" name="Google Shape;72;p3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3" name="Google Shape;73;p3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74" name="Google Shape;74;p3"/>
          <p:cNvSpPr txBox="1"/>
          <p:nvPr>
            <p:ph type="ctrTitle"/>
          </p:nvPr>
        </p:nvSpPr>
        <p:spPr>
          <a:xfrm>
            <a:off x="7037617" y="2431804"/>
            <a:ext cx="4680000" cy="1994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7200"/>
              <a:buFont typeface="Twentieth Century"/>
              <a:buNone/>
              <a:defRPr b="1" sz="7200">
                <a:solidFill>
                  <a:srgbClr val="663E6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76" name="Google Shape;76;p3"/>
          <p:cNvSpPr/>
          <p:nvPr/>
        </p:nvSpPr>
        <p:spPr>
          <a:xfrm rot="10800000">
            <a:off x="2803689" y="2040344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3"/>
          <p:cNvSpPr/>
          <p:nvPr/>
        </p:nvSpPr>
        <p:spPr>
          <a:xfrm rot="10800000">
            <a:off x="2324207" y="2900399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3"/>
          <p:cNvSpPr/>
          <p:nvPr/>
        </p:nvSpPr>
        <p:spPr>
          <a:xfrm>
            <a:off x="3748124" y="4263551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acias" showMasterSp="0">
  <p:cSld name="Gracia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1"/>
          <p:cNvSpPr/>
          <p:nvPr/>
        </p:nvSpPr>
        <p:spPr>
          <a:xfrm>
            <a:off x="0" y="1"/>
            <a:ext cx="12192000" cy="6857999"/>
          </a:xfrm>
          <a:custGeom>
            <a:rect b="b" l="l" r="r" t="t"/>
            <a:pathLst>
              <a:path extrusionOk="0" h="6857999" w="12192000">
                <a:moveTo>
                  <a:pt x="108001" y="108000"/>
                </a:moveTo>
                <a:lnTo>
                  <a:pt x="108001" y="6749999"/>
                </a:lnTo>
                <a:lnTo>
                  <a:pt x="12084000" y="6749999"/>
                </a:lnTo>
                <a:lnTo>
                  <a:pt x="12084000" y="10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2192000" y="0"/>
                </a:lnTo>
                <a:lnTo>
                  <a:pt x="12192000" y="6857999"/>
                </a:lnTo>
                <a:lnTo>
                  <a:pt x="1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995EA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2" name="Google Shape;432;p21"/>
          <p:cNvGrpSpPr/>
          <p:nvPr/>
        </p:nvGrpSpPr>
        <p:grpSpPr>
          <a:xfrm rot="4830719">
            <a:off x="3592918" y="724569"/>
            <a:ext cx="4776768" cy="4776767"/>
            <a:chOff x="2514599" y="1566862"/>
            <a:chExt cx="3810001" cy="3810000"/>
          </a:xfrm>
        </p:grpSpPr>
        <p:cxnSp>
          <p:nvCxnSpPr>
            <p:cNvPr id="433" name="Google Shape;433;p21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34" name="Google Shape;434;p21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35" name="Google Shape;435;p21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36" name="Google Shape;436;p21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37" name="Google Shape;437;p21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38" name="Google Shape;438;p21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39" name="Google Shape;439;p21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0" name="Google Shape;440;p21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1" name="Google Shape;441;p21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2" name="Google Shape;442;p21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3" name="Google Shape;443;p21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4" name="Google Shape;444;p21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5" name="Google Shape;445;p21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6" name="Google Shape;446;p21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7" name="Google Shape;447;p21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8" name="Google Shape;448;p21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49" name="Google Shape;449;p21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50" name="Google Shape;450;p21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51" name="Google Shape;451;p21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52" name="Google Shape;452;p21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53" name="Google Shape;453;p21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54" name="Google Shape;454;p21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6B0100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455" name="Google Shape;455;p21"/>
          <p:cNvSpPr txBox="1"/>
          <p:nvPr>
            <p:ph type="ctrTitle"/>
          </p:nvPr>
        </p:nvSpPr>
        <p:spPr>
          <a:xfrm>
            <a:off x="3627226" y="2431804"/>
            <a:ext cx="4680000" cy="1994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D3D0"/>
              </a:buClr>
              <a:buSzPts val="7200"/>
              <a:buFont typeface="Twentieth Century"/>
              <a:buNone/>
              <a:defRPr b="1" sz="7200">
                <a:solidFill>
                  <a:srgbClr val="F2D3D0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21"/>
          <p:cNvSpPr txBox="1"/>
          <p:nvPr>
            <p:ph idx="1" type="subTitle"/>
          </p:nvPr>
        </p:nvSpPr>
        <p:spPr>
          <a:xfrm>
            <a:off x="4344386" y="5005721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57" name="Google Shape;457;p21"/>
          <p:cNvSpPr/>
          <p:nvPr/>
        </p:nvSpPr>
        <p:spPr>
          <a:xfrm rot="10800000">
            <a:off x="5596970" y="680116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21"/>
          <p:cNvSpPr/>
          <p:nvPr/>
        </p:nvSpPr>
        <p:spPr>
          <a:xfrm rot="10800000">
            <a:off x="5122607" y="1540171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21"/>
          <p:cNvSpPr/>
          <p:nvPr/>
        </p:nvSpPr>
        <p:spPr>
          <a:xfrm>
            <a:off x="5694355" y="4263551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21"/>
          <p:cNvSpPr txBox="1"/>
          <p:nvPr>
            <p:ph idx="2" type="body"/>
          </p:nvPr>
        </p:nvSpPr>
        <p:spPr>
          <a:xfrm>
            <a:off x="4344386" y="5317750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1" name="Google Shape;461;p21"/>
          <p:cNvSpPr txBox="1"/>
          <p:nvPr>
            <p:ph idx="3" type="body"/>
          </p:nvPr>
        </p:nvSpPr>
        <p:spPr>
          <a:xfrm>
            <a:off x="4344386" y="5629780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2" name="Google Shape;462;p21"/>
          <p:cNvSpPr txBox="1"/>
          <p:nvPr>
            <p:ph idx="4" type="body"/>
          </p:nvPr>
        </p:nvSpPr>
        <p:spPr>
          <a:xfrm>
            <a:off x="4344386" y="5940992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>
  <p:cSld name="Solo el título"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entágono decorativo" id="464" name="Google Shape;464;p22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65" name="Google Shape;465;p22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66" name="Google Shape;466;p22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67" name="Google Shape;467;p22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468" name="Google Shape;468;p22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22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0" name="Google Shape;470;p22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471" name="Google Shape;471;p22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an título y contenido 2">
  <p:cSld name="Gran título y contenido 2">
    <p:bg>
      <p:bgPr>
        <a:solidFill>
          <a:srgbClr val="E9EDF7"/>
        </a:solid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3"/>
          <p:cNvSpPr/>
          <p:nvPr/>
        </p:nvSpPr>
        <p:spPr>
          <a:xfrm>
            <a:off x="6677617" y="107999"/>
            <a:ext cx="5400000" cy="6084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4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4" name="Google Shape;474;p23"/>
          <p:cNvGrpSpPr/>
          <p:nvPr/>
        </p:nvGrpSpPr>
        <p:grpSpPr>
          <a:xfrm rot="4830719">
            <a:off x="6634200" y="724569"/>
            <a:ext cx="4776768" cy="4776767"/>
            <a:chOff x="2514599" y="1566862"/>
            <a:chExt cx="3810001" cy="3810000"/>
          </a:xfrm>
        </p:grpSpPr>
        <p:cxnSp>
          <p:nvCxnSpPr>
            <p:cNvPr id="475" name="Google Shape;475;p23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76" name="Google Shape;476;p23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77" name="Google Shape;477;p23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78" name="Google Shape;478;p23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79" name="Google Shape;479;p23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0" name="Google Shape;480;p23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1" name="Google Shape;481;p23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2" name="Google Shape;482;p23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3" name="Google Shape;483;p23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4" name="Google Shape;484;p23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5" name="Google Shape;485;p23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6" name="Google Shape;486;p23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7" name="Google Shape;487;p23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8" name="Google Shape;488;p23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89" name="Google Shape;489;p23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0" name="Google Shape;490;p23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1" name="Google Shape;491;p23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2" name="Google Shape;492;p23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3" name="Google Shape;493;p23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4" name="Google Shape;494;p23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5" name="Google Shape;495;p23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96" name="Google Shape;496;p23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497" name="Google Shape;497;p23"/>
          <p:cNvSpPr txBox="1"/>
          <p:nvPr>
            <p:ph type="ctrTitle"/>
          </p:nvPr>
        </p:nvSpPr>
        <p:spPr>
          <a:xfrm>
            <a:off x="7037617" y="2431804"/>
            <a:ext cx="4680000" cy="1994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7200"/>
              <a:buFont typeface="Twentieth Century"/>
              <a:buNone/>
              <a:defRPr b="1" sz="7200">
                <a:solidFill>
                  <a:srgbClr val="663E6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8" name="Google Shape;498;p23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9" name="Google Shape;499;p23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0" name="Google Shape;500;p23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501" name="Google Shape;501;p23"/>
          <p:cNvSpPr txBox="1"/>
          <p:nvPr>
            <p:ph idx="2" type="body"/>
          </p:nvPr>
        </p:nvSpPr>
        <p:spPr>
          <a:xfrm>
            <a:off x="673100" y="677863"/>
            <a:ext cx="5027613" cy="5027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contenido" type="obj">
  <p:cSld name="OBJECT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entágono decorativo" id="503" name="Google Shape;503;p24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04" name="Google Shape;504;p24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05" name="Google Shape;505;p24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06" name="Google Shape;506;p24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07" name="Google Shape;507;p24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24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9" name="Google Shape;509;p24"/>
          <p:cNvSpPr txBox="1"/>
          <p:nvPr>
            <p:ph idx="1" type="body"/>
          </p:nvPr>
        </p:nvSpPr>
        <p:spPr>
          <a:xfrm>
            <a:off x="432000" y="1152000"/>
            <a:ext cx="11340000" cy="4751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0" name="Google Shape;510;p24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1" name="Google Shape;511;p24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>
  <p:cSld name="Dos objetos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entágono decorativo" id="513" name="Google Shape;513;p25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14" name="Google Shape;514;p25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15" name="Google Shape;515;p25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16" name="Google Shape;516;p25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517" name="Google Shape;517;p25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25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9" name="Google Shape;519;p25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0" name="Google Shape;520;p25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521" name="Google Shape;521;p25"/>
          <p:cNvSpPr txBox="1"/>
          <p:nvPr>
            <p:ph idx="1" type="body"/>
          </p:nvPr>
        </p:nvSpPr>
        <p:spPr>
          <a:xfrm>
            <a:off x="432000" y="1138239"/>
            <a:ext cx="5587800" cy="48006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2" name="Google Shape;522;p25"/>
          <p:cNvSpPr txBox="1"/>
          <p:nvPr>
            <p:ph idx="2" type="body"/>
          </p:nvPr>
        </p:nvSpPr>
        <p:spPr>
          <a:xfrm>
            <a:off x="6172199" y="1138238"/>
            <a:ext cx="5587799" cy="48006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umna 3">
  <p:cSld name="Columna 3"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26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5" name="Google Shape;525;p26"/>
          <p:cNvSpPr txBox="1"/>
          <p:nvPr>
            <p:ph idx="1" type="body"/>
          </p:nvPr>
        </p:nvSpPr>
        <p:spPr>
          <a:xfrm>
            <a:off x="432000" y="1152000"/>
            <a:ext cx="3600000" cy="5039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6" name="Google Shape;526;p26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7" name="Google Shape;527;p26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528" name="Google Shape;528;p26"/>
          <p:cNvSpPr txBox="1"/>
          <p:nvPr>
            <p:ph idx="2" type="body"/>
          </p:nvPr>
        </p:nvSpPr>
        <p:spPr>
          <a:xfrm>
            <a:off x="4301550" y="1152000"/>
            <a:ext cx="3600450" cy="5038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9" name="Google Shape;529;p26"/>
          <p:cNvSpPr txBox="1"/>
          <p:nvPr>
            <p:ph idx="3" type="body"/>
          </p:nvPr>
        </p:nvSpPr>
        <p:spPr>
          <a:xfrm>
            <a:off x="8171550" y="1152000"/>
            <a:ext cx="3600450" cy="5038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umna 5">
  <p:cSld name="Columna 5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7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2" name="Google Shape;532;p27"/>
          <p:cNvSpPr txBox="1"/>
          <p:nvPr>
            <p:ph idx="1" type="body"/>
          </p:nvPr>
        </p:nvSpPr>
        <p:spPr>
          <a:xfrm>
            <a:off x="432000" y="1152000"/>
            <a:ext cx="2160000" cy="5039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3" name="Google Shape;533;p27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4" name="Google Shape;534;p27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535" name="Google Shape;535;p27"/>
          <p:cNvSpPr txBox="1"/>
          <p:nvPr>
            <p:ph idx="2" type="body"/>
          </p:nvPr>
        </p:nvSpPr>
        <p:spPr>
          <a:xfrm>
            <a:off x="2726412" y="1152525"/>
            <a:ext cx="2160588" cy="5038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6" name="Google Shape;536;p27"/>
          <p:cNvSpPr txBox="1"/>
          <p:nvPr>
            <p:ph idx="3" type="body"/>
          </p:nvPr>
        </p:nvSpPr>
        <p:spPr>
          <a:xfrm>
            <a:off x="5021412" y="1152525"/>
            <a:ext cx="2160588" cy="5038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7" name="Google Shape;537;p27"/>
          <p:cNvSpPr txBox="1"/>
          <p:nvPr>
            <p:ph idx="4" type="body"/>
          </p:nvPr>
        </p:nvSpPr>
        <p:spPr>
          <a:xfrm>
            <a:off x="7316412" y="1148060"/>
            <a:ext cx="2160588" cy="5038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8" name="Google Shape;538;p27"/>
          <p:cNvSpPr txBox="1"/>
          <p:nvPr>
            <p:ph idx="5" type="body"/>
          </p:nvPr>
        </p:nvSpPr>
        <p:spPr>
          <a:xfrm>
            <a:off x="9611412" y="1152525"/>
            <a:ext cx="2160588" cy="5038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bg>
      <p:bgPr>
        <a:solidFill>
          <a:schemeClr val="accent1"/>
        </a:solidFill>
      </p:bgPr>
    </p:bg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/>
          <p:nvPr/>
        </p:nvSpPr>
        <p:spPr>
          <a:xfrm>
            <a:off x="6677617" y="107999"/>
            <a:ext cx="5400000" cy="6071501"/>
          </a:xfrm>
          <a:prstGeom prst="rect">
            <a:avLst/>
          </a:prstGeom>
          <a:gradFill>
            <a:gsLst>
              <a:gs pos="0">
                <a:srgbClr val="BB95C2"/>
              </a:gs>
              <a:gs pos="100000">
                <a:srgbClr val="EC9AC7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1" name="Google Shape;541;p28"/>
          <p:cNvGrpSpPr/>
          <p:nvPr/>
        </p:nvGrpSpPr>
        <p:grpSpPr>
          <a:xfrm rot="4830719">
            <a:off x="6634200" y="724569"/>
            <a:ext cx="4776768" cy="4776767"/>
            <a:chOff x="2514599" y="1566862"/>
            <a:chExt cx="3810001" cy="3810000"/>
          </a:xfrm>
        </p:grpSpPr>
        <p:cxnSp>
          <p:nvCxnSpPr>
            <p:cNvPr id="542" name="Google Shape;542;p28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3" name="Google Shape;543;p28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4" name="Google Shape;544;p28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5" name="Google Shape;545;p28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6" name="Google Shape;546;p28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7" name="Google Shape;547;p28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8" name="Google Shape;548;p28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9" name="Google Shape;549;p28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0" name="Google Shape;550;p28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1" name="Google Shape;551;p28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2" name="Google Shape;552;p28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3" name="Google Shape;553;p28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4" name="Google Shape;554;p28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5" name="Google Shape;555;p28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6" name="Google Shape;556;p28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7" name="Google Shape;557;p28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8" name="Google Shape;558;p28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9" name="Google Shape;559;p28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60" name="Google Shape;560;p28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61" name="Google Shape;561;p28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62" name="Google Shape;562;p28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63" name="Google Shape;563;p28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B5DCD7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64" name="Google Shape;564;p28"/>
          <p:cNvSpPr txBox="1"/>
          <p:nvPr>
            <p:ph type="ctrTitle"/>
          </p:nvPr>
        </p:nvSpPr>
        <p:spPr>
          <a:xfrm>
            <a:off x="7037617" y="2431804"/>
            <a:ext cx="4680000" cy="1994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7200"/>
              <a:buFont typeface="Twentieth Century"/>
              <a:buNone/>
              <a:defRPr b="1" sz="7200">
                <a:solidFill>
                  <a:srgbClr val="663E6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5" name="Google Shape;565;p28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66" name="Google Shape;566;p28"/>
          <p:cNvSpPr/>
          <p:nvPr/>
        </p:nvSpPr>
        <p:spPr>
          <a:xfrm rot="10800000">
            <a:off x="2803689" y="2040344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28"/>
          <p:cNvSpPr/>
          <p:nvPr/>
        </p:nvSpPr>
        <p:spPr>
          <a:xfrm rot="10800000">
            <a:off x="2324207" y="2900399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28"/>
          <p:cNvSpPr/>
          <p:nvPr/>
        </p:nvSpPr>
        <p:spPr>
          <a:xfrm>
            <a:off x="3748124" y="4263551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showMasterSp="0">
  <p:cSld name="Encabezado de secció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9"/>
          <p:cNvSpPr/>
          <p:nvPr/>
        </p:nvSpPr>
        <p:spPr>
          <a:xfrm>
            <a:off x="0" y="1"/>
            <a:ext cx="12192000" cy="6857999"/>
          </a:xfrm>
          <a:custGeom>
            <a:rect b="b" l="l" r="r" t="t"/>
            <a:pathLst>
              <a:path extrusionOk="0" h="6857999" w="12192000">
                <a:moveTo>
                  <a:pt x="108001" y="108000"/>
                </a:moveTo>
                <a:lnTo>
                  <a:pt x="108001" y="6749999"/>
                </a:lnTo>
                <a:lnTo>
                  <a:pt x="12084000" y="6749999"/>
                </a:lnTo>
                <a:lnTo>
                  <a:pt x="12084000" y="10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2192000" y="0"/>
                </a:lnTo>
                <a:lnTo>
                  <a:pt x="12192000" y="6857999"/>
                </a:lnTo>
                <a:lnTo>
                  <a:pt x="1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na estrella en segundo plano&#10;&#10;Descripción generada con confianza alta" id="571" name="Google Shape;57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75439" y="108745"/>
            <a:ext cx="5417792" cy="66350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2" name="Google Shape;572;p29"/>
          <p:cNvGrpSpPr/>
          <p:nvPr/>
        </p:nvGrpSpPr>
        <p:grpSpPr>
          <a:xfrm>
            <a:off x="7682767" y="1707806"/>
            <a:ext cx="3442387" cy="3442387"/>
            <a:chOff x="2514599" y="1566862"/>
            <a:chExt cx="3810001" cy="3810000"/>
          </a:xfrm>
        </p:grpSpPr>
        <p:cxnSp>
          <p:nvCxnSpPr>
            <p:cNvPr id="573" name="Google Shape;573;p29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4" name="Google Shape;574;p29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5" name="Google Shape;575;p29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6" name="Google Shape;576;p29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7" name="Google Shape;577;p29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8" name="Google Shape;578;p29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9" name="Google Shape;579;p29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0" name="Google Shape;580;p29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1" name="Google Shape;581;p29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2" name="Google Shape;582;p29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3" name="Google Shape;583;p29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4" name="Google Shape;584;p29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5" name="Google Shape;585;p29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6" name="Google Shape;586;p29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7" name="Google Shape;587;p29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8" name="Google Shape;588;p29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89" name="Google Shape;589;p29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90" name="Google Shape;590;p29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91" name="Google Shape;591;p29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92" name="Google Shape;592;p29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93" name="Google Shape;593;p29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94" name="Google Shape;594;p29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95" name="Google Shape;595;p29"/>
          <p:cNvSpPr txBox="1"/>
          <p:nvPr>
            <p:ph type="ctrTitle"/>
          </p:nvPr>
        </p:nvSpPr>
        <p:spPr>
          <a:xfrm>
            <a:off x="7037617" y="2321292"/>
            <a:ext cx="4680000" cy="221541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7000"/>
              <a:buFont typeface="Century Gothic"/>
              <a:buNone/>
              <a:defRPr b="1" sz="7000">
                <a:solidFill>
                  <a:srgbClr val="C5ECF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6" name="Google Shape;596;p29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7" name="Google Shape;597;p29"/>
          <p:cNvSpPr/>
          <p:nvPr/>
        </p:nvSpPr>
        <p:spPr>
          <a:xfrm rot="10800000">
            <a:off x="9033704" y="321681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29"/>
          <p:cNvSpPr/>
          <p:nvPr/>
        </p:nvSpPr>
        <p:spPr>
          <a:xfrm rot="10800000">
            <a:off x="8559341" y="1181736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29"/>
          <p:cNvSpPr/>
          <p:nvPr/>
        </p:nvSpPr>
        <p:spPr>
          <a:xfrm>
            <a:off x="9131089" y="6105745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>
  <p:cSld name="Contenido con título"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entágono decorativo" id="601" name="Google Shape;601;p30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02" name="Google Shape;602;p30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03" name="Google Shape;603;p30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04" name="Google Shape;604;p30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05" name="Google Shape;605;p30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30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7" name="Google Shape;607;p30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608" name="Google Shape;608;p3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3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10" name="Google Shape;610;p30"/>
          <p:cNvSpPr txBox="1"/>
          <p:nvPr>
            <p:ph idx="2" type="body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 contenido">
  <p:cSld name="Al contenido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"/>
          <p:cNvSpPr/>
          <p:nvPr>
            <p:ph idx="2" type="pic"/>
          </p:nvPr>
        </p:nvSpPr>
        <p:spPr>
          <a:xfrm>
            <a:off x="1754095" y="108000"/>
            <a:ext cx="4348305" cy="608325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400"/>
              <a:buFont typeface="Arial"/>
              <a:buNone/>
              <a:defRPr b="0" i="1" sz="1400" u="none" cap="none" strike="noStrike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4"/>
          <p:cNvSpPr txBox="1"/>
          <p:nvPr>
            <p:ph idx="1" type="body"/>
          </p:nvPr>
        </p:nvSpPr>
        <p:spPr>
          <a:xfrm>
            <a:off x="6470374" y="1152000"/>
            <a:ext cx="5301626" cy="4751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>
                <a:solidFill>
                  <a:srgbClr val="3F3F3F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>
                <a:solidFill>
                  <a:srgbClr val="3F3F3F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 sz="16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4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84" name="Google Shape;84;p4"/>
          <p:cNvSpPr txBox="1"/>
          <p:nvPr>
            <p:ph type="title"/>
          </p:nvPr>
        </p:nvSpPr>
        <p:spPr>
          <a:xfrm rot="-5400000">
            <a:off x="-2110578" y="2326579"/>
            <a:ext cx="6083250" cy="1646095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7800000" scaled="0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Twentieth Century"/>
              <a:buNone/>
              <a:defRPr cap="none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leyenda">
  <p:cSld name="Imagen con leyenda"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entágono decorativo" id="612" name="Google Shape;612;p31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13" name="Google Shape;613;p31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14" name="Google Shape;614;p31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15" name="Google Shape;615;p31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16" name="Google Shape;616;p31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31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8" name="Google Shape;618;p31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619" name="Google Shape;619;p3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0" name="Google Shape;620;p3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1" name="Google Shape;621;p31"/>
          <p:cNvSpPr/>
          <p:nvPr>
            <p:ph idx="2" type="pic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>
  <p:cSld name="En blanco"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entágono decorativo" id="623" name="Google Shape;623;p32"/>
          <p:cNvSpPr/>
          <p:nvPr/>
        </p:nvSpPr>
        <p:spPr>
          <a:xfrm rot="-1256188">
            <a:off x="4203000" y="4958316"/>
            <a:ext cx="1756955" cy="1673292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24" name="Google Shape;624;p32"/>
          <p:cNvSpPr/>
          <p:nvPr/>
        </p:nvSpPr>
        <p:spPr>
          <a:xfrm rot="9580640">
            <a:off x="5319672" y="4767992"/>
            <a:ext cx="1189880" cy="1133219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25" name="Google Shape;625;p32"/>
          <p:cNvSpPr/>
          <p:nvPr/>
        </p:nvSpPr>
        <p:spPr>
          <a:xfrm rot="-7247232">
            <a:off x="10166922" y="839584"/>
            <a:ext cx="757111" cy="721058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26" name="Google Shape;626;p32"/>
          <p:cNvSpPr/>
          <p:nvPr/>
        </p:nvSpPr>
        <p:spPr>
          <a:xfrm rot="6795563">
            <a:off x="10691432" y="717562"/>
            <a:ext cx="406272" cy="386926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accent4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entágono decorativo" id="627" name="Google Shape;627;p32"/>
          <p:cNvSpPr/>
          <p:nvPr/>
        </p:nvSpPr>
        <p:spPr>
          <a:xfrm rot="6795563">
            <a:off x="11499862" y="319403"/>
            <a:ext cx="139300" cy="13266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9F759B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32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9" name="Google Shape;629;p32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ñetas de imagen">
  <p:cSld name="Viñetas de image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/>
          <p:nvPr/>
        </p:nvSpPr>
        <p:spPr>
          <a:xfrm>
            <a:off x="108000" y="108001"/>
            <a:ext cx="11976000" cy="3803600"/>
          </a:xfrm>
          <a:prstGeom prst="rect">
            <a:avLst/>
          </a:prstGeom>
          <a:solidFill>
            <a:schemeClr val="dk1">
              <a:alpha val="6196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5"/>
          <p:cNvSpPr/>
          <p:nvPr/>
        </p:nvSpPr>
        <p:spPr>
          <a:xfrm>
            <a:off x="108000" y="3911600"/>
            <a:ext cx="11979225" cy="22796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6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5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3200"/>
              <a:buFont typeface="Twentieth Century"/>
              <a:buNone/>
              <a:defRPr>
                <a:solidFill>
                  <a:srgbClr val="F2F2F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5"/>
          <p:cNvSpPr txBox="1"/>
          <p:nvPr>
            <p:ph idx="1" type="body"/>
          </p:nvPr>
        </p:nvSpPr>
        <p:spPr>
          <a:xfrm>
            <a:off x="619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  <a:defRPr>
                <a:solidFill>
                  <a:srgbClr val="F2F2F2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5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5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92" name="Google Shape;92;p5"/>
          <p:cNvSpPr/>
          <p:nvPr>
            <p:ph idx="2" type="pic"/>
          </p:nvPr>
        </p:nvSpPr>
        <p:spPr>
          <a:xfrm>
            <a:off x="1199510" y="250200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Google Shape;93;p5"/>
          <p:cNvSpPr txBox="1"/>
          <p:nvPr>
            <p:ph idx="3" type="body"/>
          </p:nvPr>
        </p:nvSpPr>
        <p:spPr>
          <a:xfrm>
            <a:off x="61923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5"/>
          <p:cNvSpPr txBox="1"/>
          <p:nvPr>
            <p:ph idx="4" type="body"/>
          </p:nvPr>
        </p:nvSpPr>
        <p:spPr>
          <a:xfrm>
            <a:off x="291428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5"/>
          <p:cNvSpPr txBox="1"/>
          <p:nvPr>
            <p:ph idx="5" type="body"/>
          </p:nvPr>
        </p:nvSpPr>
        <p:spPr>
          <a:xfrm>
            <a:off x="2914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5"/>
          <p:cNvSpPr txBox="1"/>
          <p:nvPr>
            <p:ph idx="6" type="body"/>
          </p:nvPr>
        </p:nvSpPr>
        <p:spPr>
          <a:xfrm>
            <a:off x="520933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5"/>
          <p:cNvSpPr txBox="1"/>
          <p:nvPr>
            <p:ph idx="7" type="body"/>
          </p:nvPr>
        </p:nvSpPr>
        <p:spPr>
          <a:xfrm>
            <a:off x="5209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5"/>
          <p:cNvSpPr txBox="1"/>
          <p:nvPr>
            <p:ph idx="8" type="body"/>
          </p:nvPr>
        </p:nvSpPr>
        <p:spPr>
          <a:xfrm>
            <a:off x="750438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5"/>
          <p:cNvSpPr txBox="1"/>
          <p:nvPr>
            <p:ph idx="9" type="body"/>
          </p:nvPr>
        </p:nvSpPr>
        <p:spPr>
          <a:xfrm>
            <a:off x="7504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5"/>
          <p:cNvSpPr txBox="1"/>
          <p:nvPr>
            <p:ph idx="13" type="body"/>
          </p:nvPr>
        </p:nvSpPr>
        <p:spPr>
          <a:xfrm>
            <a:off x="979943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5"/>
          <p:cNvSpPr txBox="1"/>
          <p:nvPr>
            <p:ph idx="14" type="body"/>
          </p:nvPr>
        </p:nvSpPr>
        <p:spPr>
          <a:xfrm>
            <a:off x="9799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5"/>
          <p:cNvSpPr/>
          <p:nvPr>
            <p:ph idx="15" type="pic"/>
          </p:nvPr>
        </p:nvSpPr>
        <p:spPr>
          <a:xfrm>
            <a:off x="3494560" y="250200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Google Shape;103;p5"/>
          <p:cNvSpPr/>
          <p:nvPr>
            <p:ph idx="16" type="pic"/>
          </p:nvPr>
        </p:nvSpPr>
        <p:spPr>
          <a:xfrm>
            <a:off x="5789610" y="250200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5"/>
          <p:cNvSpPr/>
          <p:nvPr>
            <p:ph idx="17" type="pic"/>
          </p:nvPr>
        </p:nvSpPr>
        <p:spPr>
          <a:xfrm>
            <a:off x="8084660" y="250200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5"/>
          <p:cNvSpPr/>
          <p:nvPr>
            <p:ph idx="18" type="pic"/>
          </p:nvPr>
        </p:nvSpPr>
        <p:spPr>
          <a:xfrm>
            <a:off x="10379710" y="250200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106" name="Google Shape;106;p5"/>
          <p:cNvCxnSpPr/>
          <p:nvPr/>
        </p:nvCxnSpPr>
        <p:spPr>
          <a:xfrm rot="10800000">
            <a:off x="2616200" y="1849213"/>
            <a:ext cx="0" cy="2062387"/>
          </a:xfrm>
          <a:prstGeom prst="straightConnector1">
            <a:avLst/>
          </a:prstGeom>
          <a:noFill/>
          <a:ln cap="flat" cmpd="sng" w="9525">
            <a:solidFill>
              <a:srgbClr val="75BDB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7" name="Google Shape;107;p5"/>
          <p:cNvCxnSpPr/>
          <p:nvPr/>
        </p:nvCxnSpPr>
        <p:spPr>
          <a:xfrm rot="10800000">
            <a:off x="4940300" y="1849213"/>
            <a:ext cx="0" cy="2062387"/>
          </a:xfrm>
          <a:prstGeom prst="straightConnector1">
            <a:avLst/>
          </a:prstGeom>
          <a:noFill/>
          <a:ln cap="flat" cmpd="sng" w="9525">
            <a:solidFill>
              <a:srgbClr val="75BDB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8" name="Google Shape;108;p5"/>
          <p:cNvCxnSpPr/>
          <p:nvPr/>
        </p:nvCxnSpPr>
        <p:spPr>
          <a:xfrm rot="10800000">
            <a:off x="7251700" y="1849213"/>
            <a:ext cx="0" cy="2062387"/>
          </a:xfrm>
          <a:prstGeom prst="straightConnector1">
            <a:avLst/>
          </a:prstGeom>
          <a:noFill/>
          <a:ln cap="flat" cmpd="sng" w="9525">
            <a:solidFill>
              <a:srgbClr val="75BDB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9" name="Google Shape;109;p5"/>
          <p:cNvCxnSpPr/>
          <p:nvPr/>
        </p:nvCxnSpPr>
        <p:spPr>
          <a:xfrm rot="10800000">
            <a:off x="9575800" y="1849213"/>
            <a:ext cx="0" cy="2062387"/>
          </a:xfrm>
          <a:prstGeom prst="straightConnector1">
            <a:avLst/>
          </a:prstGeom>
          <a:noFill/>
          <a:ln cap="flat" cmpd="sng" w="9525">
            <a:solidFill>
              <a:srgbClr val="75BDB4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viñetas">
  <p:cSld name="3 viñetas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"/>
          <p:cNvSpPr/>
          <p:nvPr>
            <p:ph idx="2" type="pic"/>
          </p:nvPr>
        </p:nvSpPr>
        <p:spPr>
          <a:xfrm>
            <a:off x="108000" y="108000"/>
            <a:ext cx="4348305" cy="608325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400"/>
              <a:buFont typeface="Arial"/>
              <a:buNone/>
              <a:defRPr b="0" i="1" sz="1400" u="none" cap="none" strike="noStrike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6"/>
          <p:cNvSpPr txBox="1"/>
          <p:nvPr>
            <p:ph type="title"/>
          </p:nvPr>
        </p:nvSpPr>
        <p:spPr>
          <a:xfrm rot="5400000">
            <a:off x="8219329" y="2326579"/>
            <a:ext cx="6083250" cy="164609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BFCBE9"/>
              </a:gs>
            </a:gsLst>
            <a:lin ang="7800000" scaled="0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cap="none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6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6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15" name="Google Shape;115;p6"/>
          <p:cNvSpPr txBox="1"/>
          <p:nvPr>
            <p:ph idx="1" type="body"/>
          </p:nvPr>
        </p:nvSpPr>
        <p:spPr>
          <a:xfrm>
            <a:off x="4727401" y="4432795"/>
            <a:ext cx="1620000" cy="10192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  <a:defRPr>
                <a:solidFill>
                  <a:srgbClr val="F2F2F2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6"/>
          <p:cNvSpPr txBox="1"/>
          <p:nvPr>
            <p:ph idx="3" type="body"/>
          </p:nvPr>
        </p:nvSpPr>
        <p:spPr>
          <a:xfrm>
            <a:off x="4727201" y="3955716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6"/>
          <p:cNvSpPr txBox="1"/>
          <p:nvPr>
            <p:ph idx="4" type="body"/>
          </p:nvPr>
        </p:nvSpPr>
        <p:spPr>
          <a:xfrm>
            <a:off x="6613023" y="3955716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6"/>
          <p:cNvSpPr txBox="1"/>
          <p:nvPr>
            <p:ph idx="5" type="body"/>
          </p:nvPr>
        </p:nvSpPr>
        <p:spPr>
          <a:xfrm>
            <a:off x="6613173" y="4432795"/>
            <a:ext cx="1620000" cy="10192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6"/>
          <p:cNvSpPr txBox="1"/>
          <p:nvPr>
            <p:ph idx="6" type="body"/>
          </p:nvPr>
        </p:nvSpPr>
        <p:spPr>
          <a:xfrm>
            <a:off x="8498844" y="3955716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6"/>
          <p:cNvSpPr txBox="1"/>
          <p:nvPr>
            <p:ph idx="7" type="body"/>
          </p:nvPr>
        </p:nvSpPr>
        <p:spPr>
          <a:xfrm>
            <a:off x="8498944" y="4432795"/>
            <a:ext cx="1620000" cy="10192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6"/>
          <p:cNvSpPr/>
          <p:nvPr>
            <p:ph idx="8" type="pic"/>
          </p:nvPr>
        </p:nvSpPr>
        <p:spPr>
          <a:xfrm>
            <a:off x="5226305" y="3069267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6"/>
          <p:cNvSpPr/>
          <p:nvPr>
            <p:ph idx="9" type="pic"/>
          </p:nvPr>
        </p:nvSpPr>
        <p:spPr>
          <a:xfrm>
            <a:off x="7112127" y="3069267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Google Shape;123;p6"/>
          <p:cNvSpPr/>
          <p:nvPr>
            <p:ph idx="13" type="pic"/>
          </p:nvPr>
        </p:nvSpPr>
        <p:spPr>
          <a:xfrm>
            <a:off x="8997948" y="3069267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124" name="Google Shape;124;p6"/>
          <p:cNvCxnSpPr/>
          <p:nvPr/>
        </p:nvCxnSpPr>
        <p:spPr>
          <a:xfrm rot="10800000">
            <a:off x="6454775" y="2570163"/>
            <a:ext cx="0" cy="2881887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5" name="Google Shape;125;p6"/>
          <p:cNvCxnSpPr/>
          <p:nvPr/>
        </p:nvCxnSpPr>
        <p:spPr>
          <a:xfrm rot="10800000">
            <a:off x="8350250" y="2570163"/>
            <a:ext cx="0" cy="2881887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viñetas">
  <p:cSld name="4 viñetas">
    <p:bg>
      <p:bgPr>
        <a:solidFill>
          <a:srgbClr val="E9EDF7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"/>
          <p:cNvSpPr/>
          <p:nvPr/>
        </p:nvSpPr>
        <p:spPr>
          <a:xfrm>
            <a:off x="6677617" y="107999"/>
            <a:ext cx="5400000" cy="6084000"/>
          </a:xfrm>
          <a:prstGeom prst="rect">
            <a:avLst/>
          </a:prstGeom>
          <a:gradFill>
            <a:gsLst>
              <a:gs pos="0">
                <a:srgbClr val="995EA2"/>
              </a:gs>
              <a:gs pos="3000">
                <a:srgbClr val="995EA2"/>
              </a:gs>
              <a:gs pos="100000">
                <a:schemeClr val="accent3"/>
              </a:gs>
            </a:gsLst>
            <a:lin ang="4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8" name="Google Shape;128;p7"/>
          <p:cNvGrpSpPr/>
          <p:nvPr/>
        </p:nvGrpSpPr>
        <p:grpSpPr>
          <a:xfrm rot="4830719">
            <a:off x="6634200" y="724569"/>
            <a:ext cx="4776768" cy="4776767"/>
            <a:chOff x="2514599" y="1566862"/>
            <a:chExt cx="3810001" cy="3810000"/>
          </a:xfrm>
        </p:grpSpPr>
        <p:cxnSp>
          <p:nvCxnSpPr>
            <p:cNvPr id="129" name="Google Shape;129;p7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0" name="Google Shape;130;p7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1" name="Google Shape;131;p7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2" name="Google Shape;132;p7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3" name="Google Shape;133;p7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4" name="Google Shape;134;p7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5" name="Google Shape;135;p7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6" name="Google Shape;136;p7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7" name="Google Shape;137;p7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8" name="Google Shape;138;p7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9" name="Google Shape;139;p7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0" name="Google Shape;140;p7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1" name="Google Shape;141;p7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2" name="Google Shape;142;p7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3" name="Google Shape;143;p7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4" name="Google Shape;144;p7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5" name="Google Shape;145;p7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6" name="Google Shape;146;p7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7" name="Google Shape;147;p7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8" name="Google Shape;148;p7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9" name="Google Shape;149;p7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50" name="Google Shape;150;p7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51" name="Google Shape;151;p7"/>
          <p:cNvSpPr txBox="1"/>
          <p:nvPr>
            <p:ph type="ctrTitle"/>
          </p:nvPr>
        </p:nvSpPr>
        <p:spPr>
          <a:xfrm>
            <a:off x="7037617" y="2431804"/>
            <a:ext cx="4680000" cy="1994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7200"/>
              <a:buFont typeface="Twentieth Century"/>
              <a:buNone/>
              <a:defRPr b="1" sz="7200">
                <a:solidFill>
                  <a:srgbClr val="663E6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7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7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7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55" name="Google Shape;155;p7"/>
          <p:cNvSpPr txBox="1"/>
          <p:nvPr>
            <p:ph idx="2" type="body"/>
          </p:nvPr>
        </p:nvSpPr>
        <p:spPr>
          <a:xfrm>
            <a:off x="929447" y="1994192"/>
            <a:ext cx="216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  <a:defRPr>
                <a:solidFill>
                  <a:srgbClr val="F2F2F2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7"/>
          <p:cNvSpPr txBox="1"/>
          <p:nvPr>
            <p:ph idx="3" type="body"/>
          </p:nvPr>
        </p:nvSpPr>
        <p:spPr>
          <a:xfrm>
            <a:off x="929447" y="1517113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7"/>
          <p:cNvSpPr txBox="1"/>
          <p:nvPr>
            <p:ph idx="4" type="body"/>
          </p:nvPr>
        </p:nvSpPr>
        <p:spPr>
          <a:xfrm>
            <a:off x="3224472" y="1517113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7"/>
          <p:cNvSpPr txBox="1"/>
          <p:nvPr>
            <p:ph idx="5" type="body"/>
          </p:nvPr>
        </p:nvSpPr>
        <p:spPr>
          <a:xfrm>
            <a:off x="3224472" y="1994192"/>
            <a:ext cx="216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7"/>
          <p:cNvSpPr txBox="1"/>
          <p:nvPr>
            <p:ph idx="6" type="body"/>
          </p:nvPr>
        </p:nvSpPr>
        <p:spPr>
          <a:xfrm>
            <a:off x="929447" y="4446394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7"/>
          <p:cNvSpPr txBox="1"/>
          <p:nvPr>
            <p:ph idx="7" type="body"/>
          </p:nvPr>
        </p:nvSpPr>
        <p:spPr>
          <a:xfrm>
            <a:off x="929447" y="4923473"/>
            <a:ext cx="216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1" name="Google Shape;161;p7"/>
          <p:cNvSpPr txBox="1"/>
          <p:nvPr>
            <p:ph idx="8" type="body"/>
          </p:nvPr>
        </p:nvSpPr>
        <p:spPr>
          <a:xfrm>
            <a:off x="3224472" y="4446394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7"/>
          <p:cNvSpPr txBox="1"/>
          <p:nvPr>
            <p:ph idx="9" type="body"/>
          </p:nvPr>
        </p:nvSpPr>
        <p:spPr>
          <a:xfrm>
            <a:off x="3224472" y="4923473"/>
            <a:ext cx="216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7"/>
          <p:cNvSpPr/>
          <p:nvPr>
            <p:ph idx="13" type="pic"/>
          </p:nvPr>
        </p:nvSpPr>
        <p:spPr>
          <a:xfrm>
            <a:off x="1698551" y="536795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4" name="Google Shape;164;p7"/>
          <p:cNvSpPr/>
          <p:nvPr>
            <p:ph idx="14" type="pic"/>
          </p:nvPr>
        </p:nvSpPr>
        <p:spPr>
          <a:xfrm>
            <a:off x="3993576" y="536795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5" name="Google Shape;165;p7"/>
          <p:cNvSpPr/>
          <p:nvPr>
            <p:ph idx="15" type="pic"/>
          </p:nvPr>
        </p:nvSpPr>
        <p:spPr>
          <a:xfrm>
            <a:off x="1698551" y="3447303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6" name="Google Shape;166;p7"/>
          <p:cNvSpPr/>
          <p:nvPr>
            <p:ph idx="16" type="pic"/>
          </p:nvPr>
        </p:nvSpPr>
        <p:spPr>
          <a:xfrm>
            <a:off x="3993576" y="3447303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167" name="Google Shape;167;p7"/>
          <p:cNvCxnSpPr/>
          <p:nvPr/>
        </p:nvCxnSpPr>
        <p:spPr>
          <a:xfrm rot="10800000">
            <a:off x="3164147" y="473682"/>
            <a:ext cx="0" cy="2232601"/>
          </a:xfrm>
          <a:prstGeom prst="straightConnector1">
            <a:avLst/>
          </a:prstGeom>
          <a:noFill/>
          <a:ln cap="flat" cmpd="sng" w="9525">
            <a:solidFill>
              <a:srgbClr val="BFCBE9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68" name="Google Shape;168;p7"/>
          <p:cNvCxnSpPr/>
          <p:nvPr/>
        </p:nvCxnSpPr>
        <p:spPr>
          <a:xfrm rot="10800000">
            <a:off x="3164147" y="3429000"/>
            <a:ext cx="0" cy="2232601"/>
          </a:xfrm>
          <a:prstGeom prst="straightConnector1">
            <a:avLst/>
          </a:prstGeom>
          <a:noFill/>
          <a:ln cap="flat" cmpd="sng" w="9525">
            <a:solidFill>
              <a:srgbClr val="BFCBE9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ducto digital">
  <p:cSld name="Producto digital">
    <p:bg>
      <p:bgPr>
        <a:solidFill>
          <a:srgbClr val="F1E9F2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"/>
          <p:cNvSpPr txBox="1"/>
          <p:nvPr>
            <p:ph type="title"/>
          </p:nvPr>
        </p:nvSpPr>
        <p:spPr>
          <a:xfrm>
            <a:off x="432000" y="432000"/>
            <a:ext cx="4081943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8"/>
          <p:cNvSpPr txBox="1"/>
          <p:nvPr>
            <p:ph idx="1" type="body"/>
          </p:nvPr>
        </p:nvSpPr>
        <p:spPr>
          <a:xfrm>
            <a:off x="432000" y="3802742"/>
            <a:ext cx="4114800" cy="21005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8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8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74" name="Google Shape;174;p8"/>
          <p:cNvSpPr txBox="1"/>
          <p:nvPr>
            <p:ph idx="2" type="body"/>
          </p:nvPr>
        </p:nvSpPr>
        <p:spPr>
          <a:xfrm>
            <a:off x="431999" y="2685143"/>
            <a:ext cx="4161313" cy="96916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75" name="Google Shape;175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80597" y="1406679"/>
            <a:ext cx="10472179" cy="3642738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8"/>
          <p:cNvSpPr/>
          <p:nvPr>
            <p:ph idx="3" type="pic"/>
          </p:nvPr>
        </p:nvSpPr>
        <p:spPr>
          <a:xfrm>
            <a:off x="5997194" y="1683960"/>
            <a:ext cx="4566412" cy="2549374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1" anchor="ctr" bIns="0" lIns="180000" spcFirstLastPara="1" rIns="18000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1" sz="11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ivisoria" showMasterSp="0">
  <p:cSld name="Diapositiva divisori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"/>
          <p:cNvSpPr/>
          <p:nvPr/>
        </p:nvSpPr>
        <p:spPr>
          <a:xfrm>
            <a:off x="0" y="1"/>
            <a:ext cx="12192000" cy="6857999"/>
          </a:xfrm>
          <a:custGeom>
            <a:rect b="b" l="l" r="r" t="t"/>
            <a:pathLst>
              <a:path extrusionOk="0" h="6857999" w="12192000">
                <a:moveTo>
                  <a:pt x="108001" y="108000"/>
                </a:moveTo>
                <a:lnTo>
                  <a:pt x="108001" y="6749999"/>
                </a:lnTo>
                <a:lnTo>
                  <a:pt x="12084000" y="6749999"/>
                </a:lnTo>
                <a:lnTo>
                  <a:pt x="12084000" y="10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2192000" y="0"/>
                </a:lnTo>
                <a:lnTo>
                  <a:pt x="12192000" y="6857999"/>
                </a:lnTo>
                <a:lnTo>
                  <a:pt x="1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na estrella en segundo plano&#10;&#10;Descripción generada con confianza alta" id="179" name="Google Shape;17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75439" y="108745"/>
            <a:ext cx="5417792" cy="66350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" name="Google Shape;180;p9"/>
          <p:cNvGrpSpPr/>
          <p:nvPr/>
        </p:nvGrpSpPr>
        <p:grpSpPr>
          <a:xfrm>
            <a:off x="7682767" y="1707806"/>
            <a:ext cx="3442387" cy="3442387"/>
            <a:chOff x="2514599" y="1566862"/>
            <a:chExt cx="3810001" cy="3810000"/>
          </a:xfrm>
        </p:grpSpPr>
        <p:cxnSp>
          <p:nvCxnSpPr>
            <p:cNvPr id="181" name="Google Shape;181;p9"/>
            <p:cNvCxnSpPr/>
            <p:nvPr/>
          </p:nvCxnSpPr>
          <p:spPr>
            <a:xfrm>
              <a:off x="251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2" name="Google Shape;182;p9"/>
            <p:cNvCxnSpPr/>
            <p:nvPr/>
          </p:nvCxnSpPr>
          <p:spPr>
            <a:xfrm>
              <a:off x="2895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3" name="Google Shape;183;p9"/>
            <p:cNvCxnSpPr/>
            <p:nvPr/>
          </p:nvCxnSpPr>
          <p:spPr>
            <a:xfrm>
              <a:off x="3276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4" name="Google Shape;184;p9"/>
            <p:cNvCxnSpPr/>
            <p:nvPr/>
          </p:nvCxnSpPr>
          <p:spPr>
            <a:xfrm>
              <a:off x="3657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5" name="Google Shape;185;p9"/>
            <p:cNvCxnSpPr/>
            <p:nvPr/>
          </p:nvCxnSpPr>
          <p:spPr>
            <a:xfrm>
              <a:off x="4038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6" name="Google Shape;186;p9"/>
            <p:cNvCxnSpPr/>
            <p:nvPr/>
          </p:nvCxnSpPr>
          <p:spPr>
            <a:xfrm>
              <a:off x="4419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7" name="Google Shape;187;p9"/>
            <p:cNvCxnSpPr/>
            <p:nvPr/>
          </p:nvCxnSpPr>
          <p:spPr>
            <a:xfrm>
              <a:off x="4800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8" name="Google Shape;188;p9"/>
            <p:cNvCxnSpPr/>
            <p:nvPr/>
          </p:nvCxnSpPr>
          <p:spPr>
            <a:xfrm>
              <a:off x="5181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9" name="Google Shape;189;p9"/>
            <p:cNvCxnSpPr/>
            <p:nvPr/>
          </p:nvCxnSpPr>
          <p:spPr>
            <a:xfrm>
              <a:off x="5562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0" name="Google Shape;190;p9"/>
            <p:cNvCxnSpPr/>
            <p:nvPr/>
          </p:nvCxnSpPr>
          <p:spPr>
            <a:xfrm>
              <a:off x="5943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1" name="Google Shape;191;p9"/>
            <p:cNvCxnSpPr/>
            <p:nvPr/>
          </p:nvCxnSpPr>
          <p:spPr>
            <a:xfrm>
              <a:off x="6324600" y="1566862"/>
              <a:ext cx="0" cy="3809998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2" name="Google Shape;192;p9"/>
            <p:cNvCxnSpPr/>
            <p:nvPr/>
          </p:nvCxnSpPr>
          <p:spPr>
            <a:xfrm>
              <a:off x="4419598" y="-338136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3" name="Google Shape;193;p9"/>
            <p:cNvCxnSpPr/>
            <p:nvPr/>
          </p:nvCxnSpPr>
          <p:spPr>
            <a:xfrm>
              <a:off x="4419598" y="42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4" name="Google Shape;194;p9"/>
            <p:cNvCxnSpPr/>
            <p:nvPr/>
          </p:nvCxnSpPr>
          <p:spPr>
            <a:xfrm>
              <a:off x="4419598" y="423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5" name="Google Shape;195;p9"/>
            <p:cNvCxnSpPr/>
            <p:nvPr/>
          </p:nvCxnSpPr>
          <p:spPr>
            <a:xfrm>
              <a:off x="4419598" y="804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6" name="Google Shape;196;p9"/>
            <p:cNvCxnSpPr/>
            <p:nvPr/>
          </p:nvCxnSpPr>
          <p:spPr>
            <a:xfrm>
              <a:off x="4419598" y="1185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7" name="Google Shape;197;p9"/>
            <p:cNvCxnSpPr/>
            <p:nvPr/>
          </p:nvCxnSpPr>
          <p:spPr>
            <a:xfrm>
              <a:off x="4419598" y="1566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8" name="Google Shape;198;p9"/>
            <p:cNvCxnSpPr/>
            <p:nvPr/>
          </p:nvCxnSpPr>
          <p:spPr>
            <a:xfrm>
              <a:off x="4419598" y="1947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9" name="Google Shape;199;p9"/>
            <p:cNvCxnSpPr/>
            <p:nvPr/>
          </p:nvCxnSpPr>
          <p:spPr>
            <a:xfrm>
              <a:off x="4419598" y="2328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0" name="Google Shape;200;p9"/>
            <p:cNvCxnSpPr/>
            <p:nvPr/>
          </p:nvCxnSpPr>
          <p:spPr>
            <a:xfrm>
              <a:off x="4419598" y="2709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1" name="Google Shape;201;p9"/>
            <p:cNvCxnSpPr/>
            <p:nvPr/>
          </p:nvCxnSpPr>
          <p:spPr>
            <a:xfrm>
              <a:off x="4419598" y="3090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2" name="Google Shape;202;p9"/>
            <p:cNvCxnSpPr/>
            <p:nvPr/>
          </p:nvCxnSpPr>
          <p:spPr>
            <a:xfrm>
              <a:off x="4419598" y="3471864"/>
              <a:ext cx="0" cy="3809997"/>
            </a:xfrm>
            <a:prstGeom prst="straightConnector1">
              <a:avLst/>
            </a:prstGeom>
            <a:noFill/>
            <a:ln cap="flat" cmpd="sng" w="12700">
              <a:solidFill>
                <a:srgbClr val="995EA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03" name="Google Shape;203;p9"/>
          <p:cNvSpPr txBox="1"/>
          <p:nvPr>
            <p:ph type="ctrTitle"/>
          </p:nvPr>
        </p:nvSpPr>
        <p:spPr>
          <a:xfrm>
            <a:off x="7037617" y="2321292"/>
            <a:ext cx="4680000" cy="221541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7000"/>
              <a:buFont typeface="Century Gothic"/>
              <a:buNone/>
              <a:defRPr b="1" sz="7000">
                <a:solidFill>
                  <a:srgbClr val="C5ECF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9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9"/>
          <p:cNvSpPr/>
          <p:nvPr/>
        </p:nvSpPr>
        <p:spPr>
          <a:xfrm rot="10800000">
            <a:off x="9033704" y="321681"/>
            <a:ext cx="740512" cy="503107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9"/>
          <p:cNvSpPr/>
          <p:nvPr/>
        </p:nvSpPr>
        <p:spPr>
          <a:xfrm rot="10800000">
            <a:off x="8559341" y="1181736"/>
            <a:ext cx="1689239" cy="1147676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9"/>
          <p:cNvSpPr/>
          <p:nvPr/>
        </p:nvSpPr>
        <p:spPr>
          <a:xfrm>
            <a:off x="9131089" y="6105745"/>
            <a:ext cx="545742" cy="370779"/>
          </a:xfrm>
          <a:prstGeom prst="triangle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9"/>
          <p:cNvSpPr/>
          <p:nvPr>
            <p:ph idx="2" type="pic"/>
          </p:nvPr>
        </p:nvSpPr>
        <p:spPr>
          <a:xfrm>
            <a:off x="108000" y="107998"/>
            <a:ext cx="6573838" cy="664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b="0" i="1" sz="1400" u="none" cap="none" strike="noStrike">
                <a:solidFill>
                  <a:srgbClr val="3F3F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viñetas a la derecha">
  <p:cSld name="3 viñetas a la derecha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0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10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12" name="Google Shape;212;p10"/>
          <p:cNvSpPr txBox="1"/>
          <p:nvPr>
            <p:ph idx="1" type="body"/>
          </p:nvPr>
        </p:nvSpPr>
        <p:spPr>
          <a:xfrm>
            <a:off x="6426400" y="4114720"/>
            <a:ext cx="1620000" cy="99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  <a:defRPr>
                <a:solidFill>
                  <a:srgbClr val="F2F2F2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3" name="Google Shape;213;p10"/>
          <p:cNvSpPr txBox="1"/>
          <p:nvPr>
            <p:ph idx="2" type="body"/>
          </p:nvPr>
        </p:nvSpPr>
        <p:spPr>
          <a:xfrm>
            <a:off x="6426200" y="3637641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4" name="Google Shape;214;p10"/>
          <p:cNvSpPr txBox="1"/>
          <p:nvPr>
            <p:ph idx="3" type="body"/>
          </p:nvPr>
        </p:nvSpPr>
        <p:spPr>
          <a:xfrm>
            <a:off x="8312022" y="3637641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5" name="Google Shape;215;p10"/>
          <p:cNvSpPr txBox="1"/>
          <p:nvPr>
            <p:ph idx="4" type="body"/>
          </p:nvPr>
        </p:nvSpPr>
        <p:spPr>
          <a:xfrm>
            <a:off x="8312172" y="4114720"/>
            <a:ext cx="1620000" cy="99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10"/>
          <p:cNvSpPr txBox="1"/>
          <p:nvPr>
            <p:ph idx="5" type="body"/>
          </p:nvPr>
        </p:nvSpPr>
        <p:spPr>
          <a:xfrm>
            <a:off x="10197843" y="3637641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7" name="Google Shape;217;p10"/>
          <p:cNvSpPr txBox="1"/>
          <p:nvPr>
            <p:ph idx="6" type="body"/>
          </p:nvPr>
        </p:nvSpPr>
        <p:spPr>
          <a:xfrm>
            <a:off x="10197943" y="4114720"/>
            <a:ext cx="1620000" cy="99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p10"/>
          <p:cNvSpPr txBox="1"/>
          <p:nvPr>
            <p:ph type="title"/>
          </p:nvPr>
        </p:nvSpPr>
        <p:spPr>
          <a:xfrm rot="-5400000">
            <a:off x="-2110578" y="2326579"/>
            <a:ext cx="6083250" cy="1646095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7800000" scaled="0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Twentieth Century"/>
              <a:buNone/>
              <a:defRPr cap="none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10"/>
          <p:cNvSpPr/>
          <p:nvPr>
            <p:ph idx="7" type="pic"/>
          </p:nvPr>
        </p:nvSpPr>
        <p:spPr>
          <a:xfrm>
            <a:off x="1754095" y="108000"/>
            <a:ext cx="4348305" cy="608325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400"/>
              <a:buFont typeface="Arial"/>
              <a:buNone/>
              <a:defRPr b="0" i="1" sz="1400" u="none" cap="none" strike="noStrike">
                <a:solidFill>
                  <a:srgbClr val="F2F2F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0" name="Google Shape;220;p10"/>
          <p:cNvSpPr/>
          <p:nvPr>
            <p:ph idx="8" type="pic"/>
          </p:nvPr>
        </p:nvSpPr>
        <p:spPr>
          <a:xfrm>
            <a:off x="6925304" y="258984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1" name="Google Shape;221;p10"/>
          <p:cNvSpPr/>
          <p:nvPr>
            <p:ph idx="9" type="pic"/>
          </p:nvPr>
        </p:nvSpPr>
        <p:spPr>
          <a:xfrm>
            <a:off x="8811126" y="258984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2" name="Google Shape;222;p10"/>
          <p:cNvSpPr/>
          <p:nvPr>
            <p:ph idx="13" type="pic"/>
          </p:nvPr>
        </p:nvSpPr>
        <p:spPr>
          <a:xfrm>
            <a:off x="10696947" y="2589842"/>
            <a:ext cx="62179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223" name="Google Shape;223;p10"/>
          <p:cNvCxnSpPr/>
          <p:nvPr/>
        </p:nvCxnSpPr>
        <p:spPr>
          <a:xfrm rot="10800000">
            <a:off x="8179111" y="2090738"/>
            <a:ext cx="0" cy="3014662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24" name="Google Shape;224;p10"/>
          <p:cNvCxnSpPr/>
          <p:nvPr/>
        </p:nvCxnSpPr>
        <p:spPr>
          <a:xfrm rot="10800000">
            <a:off x="10064933" y="2090738"/>
            <a:ext cx="0" cy="3014662"/>
          </a:xfrm>
          <a:prstGeom prst="straightConnector1">
            <a:avLst/>
          </a:prstGeom>
          <a:noFill/>
          <a:ln cap="flat" cmpd="sng" w="9525">
            <a:solidFill>
              <a:srgbClr val="DFAACA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191250"/>
            <a:ext cx="12192000" cy="666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  <a:defRPr b="0" i="0" sz="32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432000" y="1152000"/>
            <a:ext cx="11340000" cy="4751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33009" y="63396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9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-2" y="-508000"/>
            <a:ext cx="12192002" cy="7365999"/>
          </a:xfrm>
          <a:custGeom>
            <a:rect b="b" l="l" r="r" t="t"/>
            <a:pathLst>
              <a:path extrusionOk="0" h="7365999" w="12192002">
                <a:moveTo>
                  <a:pt x="108003" y="616000"/>
                </a:moveTo>
                <a:lnTo>
                  <a:pt x="108003" y="7257999"/>
                </a:lnTo>
                <a:lnTo>
                  <a:pt x="12084002" y="7257999"/>
                </a:lnTo>
                <a:lnTo>
                  <a:pt x="12084002" y="616000"/>
                </a:lnTo>
                <a:lnTo>
                  <a:pt x="108003" y="616000"/>
                </a:lnTo>
                <a:close/>
                <a:moveTo>
                  <a:pt x="3" y="507999"/>
                </a:moveTo>
                <a:lnTo>
                  <a:pt x="12192002" y="507999"/>
                </a:lnTo>
                <a:lnTo>
                  <a:pt x="12192002" y="508000"/>
                </a:lnTo>
                <a:lnTo>
                  <a:pt x="12192002" y="7365999"/>
                </a:lnTo>
                <a:lnTo>
                  <a:pt x="12192002" y="7365999"/>
                </a:lnTo>
                <a:lnTo>
                  <a:pt x="3" y="7365999"/>
                </a:lnTo>
                <a:lnTo>
                  <a:pt x="3" y="7365999"/>
                </a:lnTo>
                <a:lnTo>
                  <a:pt x="1" y="7365999"/>
                </a:lnTo>
                <a:cubicBezTo>
                  <a:pt x="1" y="6222999"/>
                  <a:pt x="0" y="1651000"/>
                  <a:pt x="0" y="508000"/>
                </a:cubicBezTo>
                <a:cubicBezTo>
                  <a:pt x="0" y="-635000"/>
                  <a:pt x="2" y="508000"/>
                  <a:pt x="3" y="508000"/>
                </a:cubicBezTo>
                <a:lnTo>
                  <a:pt x="3" y="50799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446700" y="6231442"/>
            <a:ext cx="1207870" cy="67488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1.png"/><Relationship Id="rId4" Type="http://schemas.openxmlformats.org/officeDocument/2006/relationships/image" Target="../media/image31.png"/><Relationship Id="rId5" Type="http://schemas.openxmlformats.org/officeDocument/2006/relationships/image" Target="../media/image30.png"/><Relationship Id="rId6" Type="http://schemas.openxmlformats.org/officeDocument/2006/relationships/image" Target="../media/image57.png"/><Relationship Id="rId7" Type="http://schemas.openxmlformats.org/officeDocument/2006/relationships/image" Target="../media/image32.png"/><Relationship Id="rId8" Type="http://schemas.openxmlformats.org/officeDocument/2006/relationships/image" Target="../media/image4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5.png"/><Relationship Id="rId4" Type="http://schemas.openxmlformats.org/officeDocument/2006/relationships/image" Target="../media/image45.png"/><Relationship Id="rId5" Type="http://schemas.openxmlformats.org/officeDocument/2006/relationships/image" Target="../media/image43.png"/><Relationship Id="rId6" Type="http://schemas.openxmlformats.org/officeDocument/2006/relationships/image" Target="../media/image38.png"/><Relationship Id="rId7" Type="http://schemas.openxmlformats.org/officeDocument/2006/relationships/image" Target="../media/image42.png"/><Relationship Id="rId8" Type="http://schemas.openxmlformats.org/officeDocument/2006/relationships/image" Target="../media/image3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7.png"/><Relationship Id="rId4" Type="http://schemas.openxmlformats.org/officeDocument/2006/relationships/image" Target="../media/image46.png"/><Relationship Id="rId5" Type="http://schemas.openxmlformats.org/officeDocument/2006/relationships/image" Target="../media/image50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4.jpg"/><Relationship Id="rId4" Type="http://schemas.openxmlformats.org/officeDocument/2006/relationships/image" Target="../media/image51.png"/><Relationship Id="rId5" Type="http://schemas.openxmlformats.org/officeDocument/2006/relationships/image" Target="../media/image53.png"/><Relationship Id="rId6" Type="http://schemas.openxmlformats.org/officeDocument/2006/relationships/image" Target="../media/image5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5.png"/><Relationship Id="rId4" Type="http://schemas.openxmlformats.org/officeDocument/2006/relationships/image" Target="../media/image5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Relationship Id="rId4" Type="http://schemas.openxmlformats.org/officeDocument/2006/relationships/image" Target="../media/image10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15.png"/><Relationship Id="rId8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Relationship Id="rId4" Type="http://schemas.openxmlformats.org/officeDocument/2006/relationships/image" Target="../media/image20.png"/><Relationship Id="rId5" Type="http://schemas.openxmlformats.org/officeDocument/2006/relationships/image" Target="../media/image14.png"/><Relationship Id="rId6" Type="http://schemas.openxmlformats.org/officeDocument/2006/relationships/image" Target="../media/image2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Relationship Id="rId6" Type="http://schemas.openxmlformats.org/officeDocument/2006/relationships/image" Target="../media/image2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Relationship Id="rId4" Type="http://schemas.openxmlformats.org/officeDocument/2006/relationships/image" Target="../media/image28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ueda delantera de una bicicleta delante de un edificio con un pie con calzado deportivo visible&#10;" id="635" name="Google Shape;635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000" y="108000"/>
            <a:ext cx="6573838" cy="66357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pic>
      <p:grpSp>
        <p:nvGrpSpPr>
          <p:cNvPr descr="Tres esquemas de triángulo que dan énfasis a la imagen" id="636" name="Google Shape;636;p33"/>
          <p:cNvGrpSpPr/>
          <p:nvPr/>
        </p:nvGrpSpPr>
        <p:grpSpPr>
          <a:xfrm>
            <a:off x="2259641" y="2040344"/>
            <a:ext cx="1969659" cy="2593986"/>
            <a:chOff x="2259641" y="2040344"/>
            <a:chExt cx="1969659" cy="2593986"/>
          </a:xfrm>
        </p:grpSpPr>
        <p:sp>
          <p:nvSpPr>
            <p:cNvPr descr="Triángulo decorativo" id="637" name="Google Shape;637;p33"/>
            <p:cNvSpPr/>
            <p:nvPr/>
          </p:nvSpPr>
          <p:spPr>
            <a:xfrm rot="10800000">
              <a:off x="2739123" y="2040344"/>
              <a:ext cx="740512" cy="503107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638" name="Google Shape;638;p33"/>
            <p:cNvSpPr/>
            <p:nvPr/>
          </p:nvSpPr>
          <p:spPr>
            <a:xfrm rot="10800000">
              <a:off x="2259641" y="2900399"/>
              <a:ext cx="1689239" cy="1147676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639" name="Google Shape;639;p33"/>
            <p:cNvSpPr/>
            <p:nvPr/>
          </p:nvSpPr>
          <p:spPr>
            <a:xfrm>
              <a:off x="3683558" y="4263551"/>
              <a:ext cx="545742" cy="370779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descr="Marcador de posición del logotipo" id="640" name="Google Shape;640;p33"/>
          <p:cNvGrpSpPr/>
          <p:nvPr/>
        </p:nvGrpSpPr>
        <p:grpSpPr>
          <a:xfrm>
            <a:off x="8497672" y="942324"/>
            <a:ext cx="1910412" cy="747434"/>
            <a:chOff x="7915147" y="896382"/>
            <a:chExt cx="2311598" cy="904394"/>
          </a:xfrm>
        </p:grpSpPr>
        <p:grpSp>
          <p:nvGrpSpPr>
            <p:cNvPr id="641" name="Google Shape;641;p33"/>
            <p:cNvGrpSpPr/>
            <p:nvPr/>
          </p:nvGrpSpPr>
          <p:grpSpPr>
            <a:xfrm>
              <a:off x="8446079" y="896382"/>
              <a:ext cx="1780666" cy="904394"/>
              <a:chOff x="7242754" y="1129513"/>
              <a:chExt cx="1780666" cy="904394"/>
            </a:xfrm>
          </p:grpSpPr>
          <p:sp>
            <p:nvSpPr>
              <p:cNvPr id="642" name="Google Shape;642;p33"/>
              <p:cNvSpPr txBox="1"/>
              <p:nvPr/>
            </p:nvSpPr>
            <p:spPr>
              <a:xfrm>
                <a:off x="7251199" y="1129513"/>
                <a:ext cx="1772221" cy="903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777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2800"/>
                  <a:buFont typeface="Twentieth Century"/>
                  <a:buNone/>
                </a:pPr>
                <a: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Southridge</a:t>
                </a:r>
                <a:b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</a:br>
                <a:r>
                  <a:rPr b="1" i="0" lang="es-ES" sz="3600" u="none" cap="none" strike="noStrike">
                    <a:solidFill>
                      <a:schemeClr val="accent4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VIDEO</a:t>
                </a:r>
                <a:endParaRPr b="1" i="0" sz="2800" u="none" cap="none" strike="noStrike">
                  <a:solidFill>
                    <a:schemeClr val="accent4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endParaRPr>
              </a:p>
            </p:txBody>
          </p:sp>
          <p:sp>
            <p:nvSpPr>
              <p:cNvPr id="643" name="Google Shape;643;p33"/>
              <p:cNvSpPr txBox="1"/>
              <p:nvPr/>
            </p:nvSpPr>
            <p:spPr>
              <a:xfrm>
                <a:off x="7242754" y="1130195"/>
                <a:ext cx="1772224" cy="903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777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2800"/>
                  <a:buFont typeface="Twentieth Century"/>
                  <a:buNone/>
                </a:pPr>
                <a: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Southridge</a:t>
                </a:r>
                <a:b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</a:br>
                <a:r>
                  <a:rPr b="1" i="0" lang="es-ES" sz="3600" u="none" cap="none" strike="noStrike">
                    <a:solidFill>
                      <a:srgbClr val="FFFF00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V</a:t>
                </a:r>
                <a:r>
                  <a:rPr b="1" i="0" lang="es-ES" sz="3600" u="none" cap="none" strike="noStrike">
                    <a:solidFill>
                      <a:schemeClr val="accent3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I</a:t>
                </a:r>
                <a:r>
                  <a:rPr b="1" i="0" lang="es-ES" sz="3600" u="none" cap="none" strike="noStrike">
                    <a:solidFill>
                      <a:schemeClr val="accent6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D</a:t>
                </a:r>
                <a:r>
                  <a:rPr b="1" i="0" lang="es-ES" sz="3600" u="none" cap="none" strike="noStrike">
                    <a:solidFill>
                      <a:schemeClr val="accent5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E</a:t>
                </a:r>
                <a:r>
                  <a:rPr b="1" i="0" lang="es-ES" sz="3600" u="none" cap="none" strike="noStrike">
                    <a:solidFill>
                      <a:schemeClr val="accent4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O</a:t>
                </a:r>
                <a:endParaRPr b="1" i="0" sz="2800" u="none" cap="none" strike="noStrike">
                  <a:solidFill>
                    <a:schemeClr val="accent4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endParaRPr>
              </a:p>
            </p:txBody>
          </p:sp>
        </p:grpSp>
        <p:grpSp>
          <p:nvGrpSpPr>
            <p:cNvPr id="644" name="Google Shape;644;p33"/>
            <p:cNvGrpSpPr/>
            <p:nvPr/>
          </p:nvGrpSpPr>
          <p:grpSpPr>
            <a:xfrm>
              <a:off x="7915147" y="968231"/>
              <a:ext cx="444582" cy="421427"/>
              <a:chOff x="7251199" y="501105"/>
              <a:chExt cx="518887" cy="491862"/>
            </a:xfrm>
          </p:grpSpPr>
          <p:grpSp>
            <p:nvGrpSpPr>
              <p:cNvPr id="645" name="Google Shape;645;p33"/>
              <p:cNvGrpSpPr/>
              <p:nvPr/>
            </p:nvGrpSpPr>
            <p:grpSpPr>
              <a:xfrm>
                <a:off x="7251199" y="501105"/>
                <a:ext cx="518887" cy="491862"/>
                <a:chOff x="8275334" y="146315"/>
                <a:chExt cx="661556" cy="627100"/>
              </a:xfrm>
            </p:grpSpPr>
            <p:sp>
              <p:nvSpPr>
                <p:cNvPr id="646" name="Google Shape;646;p33"/>
                <p:cNvSpPr/>
                <p:nvPr/>
              </p:nvSpPr>
              <p:spPr>
                <a:xfrm>
                  <a:off x="8275334" y="146315"/>
                  <a:ext cx="661556" cy="627100"/>
                </a:xfrm>
                <a:custGeom>
                  <a:rect b="b" l="l" r="r" t="t"/>
                  <a:pathLst>
                    <a:path extrusionOk="0" h="627100" w="661556">
                      <a:moveTo>
                        <a:pt x="129119" y="219651"/>
                      </a:moveTo>
                      <a:lnTo>
                        <a:pt x="649405" y="128687"/>
                      </a:lnTo>
                      <a:lnTo>
                        <a:pt x="641136" y="82516"/>
                      </a:lnTo>
                      <a:cubicBezTo>
                        <a:pt x="637001" y="57707"/>
                        <a:pt x="622530" y="35656"/>
                        <a:pt x="601856" y="21184"/>
                      </a:cubicBezTo>
                      <a:cubicBezTo>
                        <a:pt x="581182" y="6712"/>
                        <a:pt x="555685" y="510"/>
                        <a:pt x="530187" y="5334"/>
                      </a:cubicBezTo>
                      <a:lnTo>
                        <a:pt x="82948" y="83205"/>
                      </a:lnTo>
                      <a:cubicBezTo>
                        <a:pt x="76746" y="84583"/>
                        <a:pt x="70544" y="85961"/>
                        <a:pt x="64342" y="88718"/>
                      </a:cubicBezTo>
                      <a:cubicBezTo>
                        <a:pt x="22305" y="105257"/>
                        <a:pt x="-2503" y="149360"/>
                        <a:pt x="5077" y="194153"/>
                      </a:cubicBezTo>
                      <a:lnTo>
                        <a:pt x="14036" y="240324"/>
                      </a:lnTo>
                      <a:lnTo>
                        <a:pt x="14725" y="240324"/>
                      </a:lnTo>
                      <a:lnTo>
                        <a:pt x="14725" y="526999"/>
                      </a:lnTo>
                      <a:cubicBezTo>
                        <a:pt x="14725" y="580061"/>
                        <a:pt x="56761" y="626232"/>
                        <a:pt x="109134" y="626232"/>
                      </a:cubicBezTo>
                      <a:lnTo>
                        <a:pt x="563954" y="626232"/>
                      </a:lnTo>
                      <a:cubicBezTo>
                        <a:pt x="617017" y="626232"/>
                        <a:pt x="658364" y="579372"/>
                        <a:pt x="658364" y="526999"/>
                      </a:cubicBezTo>
                      <a:lnTo>
                        <a:pt x="658364" y="219651"/>
                      </a:lnTo>
                      <a:lnTo>
                        <a:pt x="129119" y="219651"/>
                      </a:lnTo>
                      <a:close/>
                      <a:moveTo>
                        <a:pt x="69165" y="251350"/>
                      </a:moveTo>
                      <a:lnTo>
                        <a:pt x="148414" y="251350"/>
                      </a:lnTo>
                      <a:lnTo>
                        <a:pt x="120160" y="326465"/>
                      </a:lnTo>
                      <a:lnTo>
                        <a:pt x="42290" y="326465"/>
                      </a:lnTo>
                      <a:lnTo>
                        <a:pt x="69165" y="251350"/>
                      </a:lnTo>
                      <a:close/>
                      <a:moveTo>
                        <a:pt x="229731" y="251350"/>
                      </a:moveTo>
                      <a:lnTo>
                        <a:pt x="303467" y="251350"/>
                      </a:lnTo>
                      <a:lnTo>
                        <a:pt x="275213" y="326465"/>
                      </a:lnTo>
                      <a:lnTo>
                        <a:pt x="202855" y="326465"/>
                      </a:lnTo>
                      <a:lnTo>
                        <a:pt x="229731" y="251350"/>
                      </a:lnTo>
                      <a:close/>
                      <a:moveTo>
                        <a:pt x="384094" y="251350"/>
                      </a:moveTo>
                      <a:lnTo>
                        <a:pt x="464032" y="251350"/>
                      </a:lnTo>
                      <a:lnTo>
                        <a:pt x="435778" y="326465"/>
                      </a:lnTo>
                      <a:lnTo>
                        <a:pt x="357218" y="326465"/>
                      </a:lnTo>
                      <a:lnTo>
                        <a:pt x="384094" y="251350"/>
                      </a:lnTo>
                      <a:close/>
                      <a:moveTo>
                        <a:pt x="544659" y="251350"/>
                      </a:moveTo>
                      <a:lnTo>
                        <a:pt x="624597" y="251350"/>
                      </a:lnTo>
                      <a:lnTo>
                        <a:pt x="595654" y="326465"/>
                      </a:lnTo>
                      <a:lnTo>
                        <a:pt x="517783" y="326465"/>
                      </a:lnTo>
                      <a:lnTo>
                        <a:pt x="544659" y="251350"/>
                      </a:lnTo>
                      <a:close/>
                      <a:moveTo>
                        <a:pt x="293819" y="161765"/>
                      </a:moveTo>
                      <a:lnTo>
                        <a:pt x="220772" y="174858"/>
                      </a:lnTo>
                      <a:lnTo>
                        <a:pt x="175290" y="96298"/>
                      </a:lnTo>
                      <a:lnTo>
                        <a:pt x="246270" y="83894"/>
                      </a:lnTo>
                      <a:lnTo>
                        <a:pt x="293819" y="161765"/>
                      </a:lnTo>
                      <a:close/>
                      <a:moveTo>
                        <a:pt x="328275" y="69422"/>
                      </a:moveTo>
                      <a:lnTo>
                        <a:pt x="405457" y="55640"/>
                      </a:lnTo>
                      <a:lnTo>
                        <a:pt x="452317" y="134200"/>
                      </a:lnTo>
                      <a:lnTo>
                        <a:pt x="373757" y="147982"/>
                      </a:lnTo>
                      <a:lnTo>
                        <a:pt x="328275" y="69422"/>
                      </a:lnTo>
                      <a:close/>
                      <a:moveTo>
                        <a:pt x="536390" y="32899"/>
                      </a:moveTo>
                      <a:cubicBezTo>
                        <a:pt x="540524" y="32210"/>
                        <a:pt x="543970" y="32210"/>
                        <a:pt x="548105" y="32210"/>
                      </a:cubicBezTo>
                      <a:cubicBezTo>
                        <a:pt x="554996" y="32210"/>
                        <a:pt x="561198" y="32899"/>
                        <a:pt x="567400" y="34966"/>
                      </a:cubicBezTo>
                      <a:lnTo>
                        <a:pt x="610125" y="106635"/>
                      </a:lnTo>
                      <a:lnTo>
                        <a:pt x="531566" y="120417"/>
                      </a:lnTo>
                      <a:lnTo>
                        <a:pt x="486084" y="41858"/>
                      </a:lnTo>
                      <a:lnTo>
                        <a:pt x="536390" y="32899"/>
                      </a:lnTo>
                      <a:close/>
                      <a:moveTo>
                        <a:pt x="74678" y="114904"/>
                      </a:moveTo>
                      <a:cubicBezTo>
                        <a:pt x="78813" y="113526"/>
                        <a:pt x="82948" y="112148"/>
                        <a:pt x="87772" y="111459"/>
                      </a:cubicBezTo>
                      <a:lnTo>
                        <a:pt x="94663" y="110081"/>
                      </a:lnTo>
                      <a:lnTo>
                        <a:pt x="141523" y="187951"/>
                      </a:lnTo>
                      <a:lnTo>
                        <a:pt x="62963" y="201734"/>
                      </a:lnTo>
                      <a:lnTo>
                        <a:pt x="36088" y="155563"/>
                      </a:lnTo>
                      <a:cubicBezTo>
                        <a:pt x="42290" y="137645"/>
                        <a:pt x="56072" y="122485"/>
                        <a:pt x="74678" y="114904"/>
                      </a:cubicBezTo>
                      <a:close/>
                      <a:moveTo>
                        <a:pt x="563954" y="594533"/>
                      </a:moveTo>
                      <a:lnTo>
                        <a:pt x="109134" y="594533"/>
                      </a:lnTo>
                      <a:cubicBezTo>
                        <a:pt x="71922" y="594533"/>
                        <a:pt x="39533" y="563522"/>
                        <a:pt x="39533" y="526310"/>
                      </a:cubicBezTo>
                      <a:lnTo>
                        <a:pt x="39533" y="351962"/>
                      </a:lnTo>
                      <a:lnTo>
                        <a:pt x="633556" y="351962"/>
                      </a:lnTo>
                      <a:lnTo>
                        <a:pt x="633556" y="526999"/>
                      </a:lnTo>
                      <a:cubicBezTo>
                        <a:pt x="633556" y="563522"/>
                        <a:pt x="601167" y="594533"/>
                        <a:pt x="563954" y="594533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cap="flat" cmpd="sng" w="31750">
                  <a:solidFill>
                    <a:srgbClr val="3F3F3F"/>
                  </a:solidFill>
                  <a:prstDash val="solid"/>
                  <a:miter lim="8000"/>
                  <a:headEnd len="sm" w="sm" type="none"/>
                  <a:tailEnd len="sm" w="sm" type="none"/>
                </a:ln>
                <a:effectLst>
                  <a:outerShdw blurRad="50800" rotWithShape="0" algn="tl" dir="2700000" dist="38100">
                    <a:srgbClr val="000000">
                      <a:alpha val="40000"/>
                    </a:srgbClr>
                  </a:outerShdw>
                </a:effectLst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7" name="Google Shape;647;p33"/>
                <p:cNvSpPr/>
                <p:nvPr/>
              </p:nvSpPr>
              <p:spPr>
                <a:xfrm>
                  <a:off x="8342846" y="581385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302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cap="flat" cmpd="sng" w="31750">
                  <a:solidFill>
                    <a:srgbClr val="3F3F3F"/>
                  </a:solidFill>
                  <a:prstDash val="solid"/>
                  <a:miter lim="8000"/>
                  <a:headEnd len="sm" w="sm" type="none"/>
                  <a:tailEnd len="sm" w="sm" type="none"/>
                </a:ln>
                <a:effectLst>
                  <a:outerShdw blurRad="50800" rotWithShape="0" algn="tl" dir="2700000" dist="38100">
                    <a:srgbClr val="000000">
                      <a:alpha val="40000"/>
                    </a:srgbClr>
                  </a:outerShdw>
                </a:effectLst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8" name="Google Shape;648;p33"/>
                <p:cNvSpPr/>
                <p:nvPr/>
              </p:nvSpPr>
              <p:spPr>
                <a:xfrm>
                  <a:off x="8342846" y="649608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991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cap="flat" cmpd="sng" w="31750">
                  <a:solidFill>
                    <a:srgbClr val="3F3F3F"/>
                  </a:solidFill>
                  <a:prstDash val="solid"/>
                  <a:miter lim="8000"/>
                  <a:headEnd len="sm" w="sm" type="none"/>
                  <a:tailEnd len="sm" w="sm" type="none"/>
                </a:ln>
                <a:effectLst>
                  <a:outerShdw blurRad="50800" rotWithShape="0" algn="tl" dir="2700000" dist="38100">
                    <a:srgbClr val="000000">
                      <a:alpha val="40000"/>
                    </a:srgbClr>
                  </a:outerShdw>
                </a:effectLst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49" name="Google Shape;649;p33"/>
              <p:cNvGrpSpPr/>
              <p:nvPr/>
            </p:nvGrpSpPr>
            <p:grpSpPr>
              <a:xfrm>
                <a:off x="7251199" y="501105"/>
                <a:ext cx="518887" cy="491862"/>
                <a:chOff x="8275334" y="146315"/>
                <a:chExt cx="661556" cy="627100"/>
              </a:xfrm>
            </p:grpSpPr>
            <p:sp>
              <p:nvSpPr>
                <p:cNvPr id="650" name="Google Shape;650;p33"/>
                <p:cNvSpPr/>
                <p:nvPr/>
              </p:nvSpPr>
              <p:spPr>
                <a:xfrm>
                  <a:off x="8275334" y="146315"/>
                  <a:ext cx="661556" cy="627100"/>
                </a:xfrm>
                <a:custGeom>
                  <a:rect b="b" l="l" r="r" t="t"/>
                  <a:pathLst>
                    <a:path extrusionOk="0" h="627100" w="661556">
                      <a:moveTo>
                        <a:pt x="129119" y="219651"/>
                      </a:moveTo>
                      <a:lnTo>
                        <a:pt x="649405" y="128687"/>
                      </a:lnTo>
                      <a:lnTo>
                        <a:pt x="641136" y="82516"/>
                      </a:lnTo>
                      <a:cubicBezTo>
                        <a:pt x="637001" y="57707"/>
                        <a:pt x="622530" y="35656"/>
                        <a:pt x="601856" y="21184"/>
                      </a:cubicBezTo>
                      <a:cubicBezTo>
                        <a:pt x="581182" y="6712"/>
                        <a:pt x="555685" y="510"/>
                        <a:pt x="530187" y="5334"/>
                      </a:cubicBezTo>
                      <a:lnTo>
                        <a:pt x="82948" y="83205"/>
                      </a:lnTo>
                      <a:cubicBezTo>
                        <a:pt x="76746" y="84583"/>
                        <a:pt x="70544" y="85961"/>
                        <a:pt x="64342" y="88718"/>
                      </a:cubicBezTo>
                      <a:cubicBezTo>
                        <a:pt x="22305" y="105257"/>
                        <a:pt x="-2503" y="149360"/>
                        <a:pt x="5077" y="194153"/>
                      </a:cubicBezTo>
                      <a:lnTo>
                        <a:pt x="14036" y="240324"/>
                      </a:lnTo>
                      <a:lnTo>
                        <a:pt x="14725" y="240324"/>
                      </a:lnTo>
                      <a:lnTo>
                        <a:pt x="14725" y="526999"/>
                      </a:lnTo>
                      <a:cubicBezTo>
                        <a:pt x="14725" y="580061"/>
                        <a:pt x="56761" y="626232"/>
                        <a:pt x="109134" y="626232"/>
                      </a:cubicBezTo>
                      <a:lnTo>
                        <a:pt x="563954" y="626232"/>
                      </a:lnTo>
                      <a:cubicBezTo>
                        <a:pt x="617017" y="626232"/>
                        <a:pt x="658364" y="579372"/>
                        <a:pt x="658364" y="526999"/>
                      </a:cubicBezTo>
                      <a:lnTo>
                        <a:pt x="658364" y="219651"/>
                      </a:lnTo>
                      <a:lnTo>
                        <a:pt x="129119" y="219651"/>
                      </a:lnTo>
                      <a:close/>
                      <a:moveTo>
                        <a:pt x="69165" y="251350"/>
                      </a:moveTo>
                      <a:lnTo>
                        <a:pt x="148414" y="251350"/>
                      </a:lnTo>
                      <a:lnTo>
                        <a:pt x="120160" y="326465"/>
                      </a:lnTo>
                      <a:lnTo>
                        <a:pt x="42290" y="326465"/>
                      </a:lnTo>
                      <a:lnTo>
                        <a:pt x="69165" y="251350"/>
                      </a:lnTo>
                      <a:close/>
                      <a:moveTo>
                        <a:pt x="229731" y="251350"/>
                      </a:moveTo>
                      <a:lnTo>
                        <a:pt x="303467" y="251350"/>
                      </a:lnTo>
                      <a:lnTo>
                        <a:pt x="275213" y="326465"/>
                      </a:lnTo>
                      <a:lnTo>
                        <a:pt x="202855" y="326465"/>
                      </a:lnTo>
                      <a:lnTo>
                        <a:pt x="229731" y="251350"/>
                      </a:lnTo>
                      <a:close/>
                      <a:moveTo>
                        <a:pt x="384094" y="251350"/>
                      </a:moveTo>
                      <a:lnTo>
                        <a:pt x="464032" y="251350"/>
                      </a:lnTo>
                      <a:lnTo>
                        <a:pt x="435778" y="326465"/>
                      </a:lnTo>
                      <a:lnTo>
                        <a:pt x="357218" y="326465"/>
                      </a:lnTo>
                      <a:lnTo>
                        <a:pt x="384094" y="251350"/>
                      </a:lnTo>
                      <a:close/>
                      <a:moveTo>
                        <a:pt x="544659" y="251350"/>
                      </a:moveTo>
                      <a:lnTo>
                        <a:pt x="624597" y="251350"/>
                      </a:lnTo>
                      <a:lnTo>
                        <a:pt x="595654" y="326465"/>
                      </a:lnTo>
                      <a:lnTo>
                        <a:pt x="517783" y="326465"/>
                      </a:lnTo>
                      <a:lnTo>
                        <a:pt x="544659" y="251350"/>
                      </a:lnTo>
                      <a:close/>
                      <a:moveTo>
                        <a:pt x="293819" y="161765"/>
                      </a:moveTo>
                      <a:lnTo>
                        <a:pt x="220772" y="174858"/>
                      </a:lnTo>
                      <a:lnTo>
                        <a:pt x="175290" y="96298"/>
                      </a:lnTo>
                      <a:lnTo>
                        <a:pt x="246270" y="83894"/>
                      </a:lnTo>
                      <a:lnTo>
                        <a:pt x="293819" y="161765"/>
                      </a:lnTo>
                      <a:close/>
                      <a:moveTo>
                        <a:pt x="328275" y="69422"/>
                      </a:moveTo>
                      <a:lnTo>
                        <a:pt x="405457" y="55640"/>
                      </a:lnTo>
                      <a:lnTo>
                        <a:pt x="452317" y="134200"/>
                      </a:lnTo>
                      <a:lnTo>
                        <a:pt x="373757" y="147982"/>
                      </a:lnTo>
                      <a:lnTo>
                        <a:pt x="328275" y="69422"/>
                      </a:lnTo>
                      <a:close/>
                      <a:moveTo>
                        <a:pt x="536390" y="32899"/>
                      </a:moveTo>
                      <a:cubicBezTo>
                        <a:pt x="540524" y="32210"/>
                        <a:pt x="543970" y="32210"/>
                        <a:pt x="548105" y="32210"/>
                      </a:cubicBezTo>
                      <a:cubicBezTo>
                        <a:pt x="554996" y="32210"/>
                        <a:pt x="561198" y="32899"/>
                        <a:pt x="567400" y="34966"/>
                      </a:cubicBezTo>
                      <a:lnTo>
                        <a:pt x="610125" y="106635"/>
                      </a:lnTo>
                      <a:lnTo>
                        <a:pt x="531566" y="120417"/>
                      </a:lnTo>
                      <a:lnTo>
                        <a:pt x="486084" y="41858"/>
                      </a:lnTo>
                      <a:lnTo>
                        <a:pt x="536390" y="32899"/>
                      </a:lnTo>
                      <a:close/>
                      <a:moveTo>
                        <a:pt x="74678" y="114904"/>
                      </a:moveTo>
                      <a:cubicBezTo>
                        <a:pt x="78813" y="113526"/>
                        <a:pt x="82948" y="112148"/>
                        <a:pt x="87772" y="111459"/>
                      </a:cubicBezTo>
                      <a:lnTo>
                        <a:pt x="94663" y="110081"/>
                      </a:lnTo>
                      <a:lnTo>
                        <a:pt x="141523" y="187951"/>
                      </a:lnTo>
                      <a:lnTo>
                        <a:pt x="62963" y="201734"/>
                      </a:lnTo>
                      <a:lnTo>
                        <a:pt x="36088" y="155563"/>
                      </a:lnTo>
                      <a:cubicBezTo>
                        <a:pt x="42290" y="137645"/>
                        <a:pt x="56072" y="122485"/>
                        <a:pt x="74678" y="114904"/>
                      </a:cubicBezTo>
                      <a:close/>
                      <a:moveTo>
                        <a:pt x="563954" y="594533"/>
                      </a:moveTo>
                      <a:lnTo>
                        <a:pt x="109134" y="594533"/>
                      </a:lnTo>
                      <a:cubicBezTo>
                        <a:pt x="71922" y="594533"/>
                        <a:pt x="39533" y="563522"/>
                        <a:pt x="39533" y="526310"/>
                      </a:cubicBezTo>
                      <a:lnTo>
                        <a:pt x="39533" y="351962"/>
                      </a:lnTo>
                      <a:lnTo>
                        <a:pt x="633556" y="351962"/>
                      </a:lnTo>
                      <a:lnTo>
                        <a:pt x="633556" y="526999"/>
                      </a:lnTo>
                      <a:cubicBezTo>
                        <a:pt x="633556" y="563522"/>
                        <a:pt x="601167" y="594533"/>
                        <a:pt x="563954" y="594533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1" name="Google Shape;651;p33"/>
                <p:cNvSpPr/>
                <p:nvPr/>
              </p:nvSpPr>
              <p:spPr>
                <a:xfrm>
                  <a:off x="8342846" y="581385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302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2" name="Google Shape;652;p33"/>
                <p:cNvSpPr/>
                <p:nvPr/>
              </p:nvSpPr>
              <p:spPr>
                <a:xfrm>
                  <a:off x="8342846" y="649608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991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653" name="Google Shape;653;p33"/>
          <p:cNvSpPr txBox="1"/>
          <p:nvPr>
            <p:ph type="ctrTitle"/>
          </p:nvPr>
        </p:nvSpPr>
        <p:spPr>
          <a:xfrm>
            <a:off x="6970847" y="2220303"/>
            <a:ext cx="4964062" cy="74789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5400"/>
              <a:buFont typeface="Century Gothic"/>
              <a:buNone/>
            </a:pPr>
            <a:r>
              <a:rPr lang="es-ES" sz="5400"/>
              <a:t>PRESENTACIÓN</a:t>
            </a:r>
            <a:endParaRPr/>
          </a:p>
        </p:txBody>
      </p:sp>
      <p:sp>
        <p:nvSpPr>
          <p:cNvPr id="654" name="Google Shape;654;p33"/>
          <p:cNvSpPr txBox="1"/>
          <p:nvPr/>
        </p:nvSpPr>
        <p:spPr>
          <a:xfrm>
            <a:off x="6864124" y="2910602"/>
            <a:ext cx="5219876" cy="19112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13800"/>
              <a:buFont typeface="Century Gothic"/>
              <a:buNone/>
            </a:pPr>
            <a:r>
              <a:rPr b="1" i="0" lang="es-ES" sz="13800" u="none" cap="none" strike="noStrike">
                <a:solidFill>
                  <a:srgbClr val="C5ECF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TÍTULO</a:t>
            </a:r>
            <a:endParaRPr/>
          </a:p>
        </p:txBody>
      </p:sp>
      <p:sp>
        <p:nvSpPr>
          <p:cNvPr id="655" name="Google Shape;655;p33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s-ES">
                <a:solidFill>
                  <a:schemeClr val="dk1"/>
                </a:solidFill>
              </a:rPr>
              <a:t>Lorem ipsum dolor sit amet, consectetur adipiscing elit.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42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Opción de oportunidad comercial 1</a:t>
            </a:r>
            <a:endParaRPr/>
          </a:p>
        </p:txBody>
      </p:sp>
      <p:pic>
        <p:nvPicPr>
          <p:cNvPr descr="Icono de ojo de buey" id="805" name="Google Shape;805;p42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11" y="1468438"/>
            <a:ext cx="1023938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42"/>
          <p:cNvSpPr/>
          <p:nvPr>
            <p:ph idx="1" type="body"/>
          </p:nvPr>
        </p:nvSpPr>
        <p:spPr>
          <a:xfrm>
            <a:off x="1518615" y="1467757"/>
            <a:ext cx="1082607" cy="1027122"/>
          </a:xfrm>
          <a:prstGeom prst="decagon">
            <a:avLst>
              <a:gd fmla="val 105146" name="vf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s-ES" sz="1700"/>
              <a:t>1000 M€</a:t>
            </a:r>
            <a:endParaRPr/>
          </a:p>
        </p:txBody>
      </p:sp>
      <p:sp>
        <p:nvSpPr>
          <p:cNvPr id="807" name="Google Shape;807;p42"/>
          <p:cNvSpPr txBox="1"/>
          <p:nvPr>
            <p:ph idx="2" type="body"/>
          </p:nvPr>
        </p:nvSpPr>
        <p:spPr>
          <a:xfrm>
            <a:off x="1518615" y="2666635"/>
            <a:ext cx="4111195" cy="23024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Etiam aliquet eu mi quis lacinia. Ut fermentum a magna ut eleifend. Integer convallis suscipit ante eu varius. Morbi a purus dolor.</a:t>
            </a:r>
            <a:endParaRPr/>
          </a:p>
        </p:txBody>
      </p:sp>
      <p:pic>
        <p:nvPicPr>
          <p:cNvPr descr="Icono de orador" id="808" name="Google Shape;808;p42"/>
          <p:cNvPicPr preferRelativeResize="0"/>
          <p:nvPr>
            <p:ph idx="6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36768" y="1468438"/>
            <a:ext cx="1023938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809" name="Google Shape;809;p42"/>
          <p:cNvSpPr/>
          <p:nvPr>
            <p:ph idx="4" type="body"/>
          </p:nvPr>
        </p:nvSpPr>
        <p:spPr>
          <a:xfrm>
            <a:off x="7660706" y="1469417"/>
            <a:ext cx="1082607" cy="1023627"/>
          </a:xfrm>
          <a:prstGeom prst="decagon">
            <a:avLst>
              <a:gd fmla="val 105146" name="vf"/>
            </a:avLst>
          </a:prstGeom>
          <a:solidFill>
            <a:srgbClr val="BFCBE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s-ES" sz="1700"/>
              <a:t>2000 M€</a:t>
            </a:r>
            <a:endParaRPr/>
          </a:p>
        </p:txBody>
      </p:sp>
      <p:sp>
        <p:nvSpPr>
          <p:cNvPr id="810" name="Google Shape;810;p42"/>
          <p:cNvSpPr txBox="1"/>
          <p:nvPr>
            <p:ph idx="3" type="body"/>
          </p:nvPr>
        </p:nvSpPr>
        <p:spPr>
          <a:xfrm>
            <a:off x="7660706" y="2666960"/>
            <a:ext cx="4111279" cy="230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Etiam aliquet eu mi quis lacinia. Ut fermentum a magna ut eleifend. Integer convallis suscipit ante eu varius. Morbi a purus dolor.</a:t>
            </a:r>
            <a:endParaRPr/>
          </a:p>
        </p:txBody>
      </p:sp>
      <p:sp>
        <p:nvSpPr>
          <p:cNvPr id="811" name="Google Shape;811;p42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43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Opción de oportunidad comercial 2</a:t>
            </a:r>
            <a:endParaRPr/>
          </a:p>
        </p:txBody>
      </p:sp>
      <p:sp>
        <p:nvSpPr>
          <p:cNvPr id="818" name="Google Shape;818;p43"/>
          <p:cNvSpPr/>
          <p:nvPr>
            <p:ph idx="1" type="body"/>
          </p:nvPr>
        </p:nvSpPr>
        <p:spPr>
          <a:xfrm>
            <a:off x="890706" y="1379786"/>
            <a:ext cx="4348065" cy="4348065"/>
          </a:xfrm>
          <a:prstGeom prst="octagon">
            <a:avLst>
              <a:gd fmla="val 29289" name="adj"/>
            </a:avLst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s-ES"/>
              <a:t>Oportunidad de crear</a:t>
            </a:r>
            <a:endParaRPr/>
          </a:p>
        </p:txBody>
      </p:sp>
      <p:sp>
        <p:nvSpPr>
          <p:cNvPr id="819" name="Google Shape;819;p43"/>
          <p:cNvSpPr txBox="1"/>
          <p:nvPr>
            <p:ph idx="4" type="body"/>
          </p:nvPr>
        </p:nvSpPr>
        <p:spPr>
          <a:xfrm>
            <a:off x="1658929" y="1992324"/>
            <a:ext cx="2811618" cy="14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s-ES" sz="5400"/>
              <a:t>3000 M€</a:t>
            </a:r>
            <a:endParaRPr/>
          </a:p>
        </p:txBody>
      </p:sp>
      <p:sp>
        <p:nvSpPr>
          <p:cNvPr id="820" name="Google Shape;820;p43"/>
          <p:cNvSpPr txBox="1"/>
          <p:nvPr>
            <p:ph idx="7" type="body"/>
          </p:nvPr>
        </p:nvSpPr>
        <p:spPr>
          <a:xfrm>
            <a:off x="2074738" y="4029969"/>
            <a:ext cx="198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sp>
        <p:nvSpPr>
          <p:cNvPr id="821" name="Google Shape;821;p43"/>
          <p:cNvSpPr/>
          <p:nvPr>
            <p:ph idx="2" type="body"/>
          </p:nvPr>
        </p:nvSpPr>
        <p:spPr>
          <a:xfrm>
            <a:off x="4739330" y="1554523"/>
            <a:ext cx="3998591" cy="3998591"/>
          </a:xfrm>
          <a:prstGeom prst="decagon">
            <a:avLst>
              <a:gd fmla="val 105146" name="vf"/>
            </a:avLst>
          </a:prstGeom>
          <a:solidFill>
            <a:schemeClr val="accent3">
              <a:alpha val="49803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s-ES"/>
              <a:t>Libertad para inventar</a:t>
            </a:r>
            <a:endParaRPr/>
          </a:p>
        </p:txBody>
      </p:sp>
      <p:sp>
        <p:nvSpPr>
          <p:cNvPr id="822" name="Google Shape;822;p43"/>
          <p:cNvSpPr txBox="1"/>
          <p:nvPr>
            <p:ph idx="5" type="body"/>
          </p:nvPr>
        </p:nvSpPr>
        <p:spPr>
          <a:xfrm>
            <a:off x="5332816" y="1992324"/>
            <a:ext cx="2811618" cy="14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s-ES" sz="5400"/>
              <a:t>2000 M€</a:t>
            </a:r>
            <a:endParaRPr/>
          </a:p>
        </p:txBody>
      </p:sp>
      <p:sp>
        <p:nvSpPr>
          <p:cNvPr id="823" name="Google Shape;823;p43"/>
          <p:cNvSpPr txBox="1"/>
          <p:nvPr>
            <p:ph idx="8" type="body"/>
          </p:nvPr>
        </p:nvSpPr>
        <p:spPr>
          <a:xfrm>
            <a:off x="5748625" y="4029969"/>
            <a:ext cx="198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sp>
        <p:nvSpPr>
          <p:cNvPr id="824" name="Google Shape;824;p43"/>
          <p:cNvSpPr/>
          <p:nvPr>
            <p:ph idx="3" type="body"/>
          </p:nvPr>
        </p:nvSpPr>
        <p:spPr>
          <a:xfrm>
            <a:off x="8238481" y="1993699"/>
            <a:ext cx="3120238" cy="3120238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s-ES"/>
              <a:t>Pocos competidores</a:t>
            </a:r>
            <a:endParaRPr/>
          </a:p>
        </p:txBody>
      </p:sp>
      <p:sp>
        <p:nvSpPr>
          <p:cNvPr id="825" name="Google Shape;825;p43"/>
          <p:cNvSpPr txBox="1"/>
          <p:nvPr>
            <p:ph idx="6" type="body"/>
          </p:nvPr>
        </p:nvSpPr>
        <p:spPr>
          <a:xfrm>
            <a:off x="8547101" y="1992324"/>
            <a:ext cx="2597043" cy="14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s-ES" sz="5400"/>
              <a:t>1000 M€</a:t>
            </a:r>
            <a:endParaRPr/>
          </a:p>
        </p:txBody>
      </p:sp>
      <p:sp>
        <p:nvSpPr>
          <p:cNvPr id="826" name="Google Shape;826;p43"/>
          <p:cNvSpPr txBox="1"/>
          <p:nvPr>
            <p:ph idx="9" type="body"/>
          </p:nvPr>
        </p:nvSpPr>
        <p:spPr>
          <a:xfrm>
            <a:off x="8808600" y="4029969"/>
            <a:ext cx="198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sp>
        <p:nvSpPr>
          <p:cNvPr id="827" name="Google Shape;827;p43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4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Opción de competencia 1</a:t>
            </a:r>
            <a:endParaRPr/>
          </a:p>
        </p:txBody>
      </p:sp>
      <p:sp>
        <p:nvSpPr>
          <p:cNvPr id="834" name="Google Shape;834;p44"/>
          <p:cNvSpPr txBox="1"/>
          <p:nvPr>
            <p:ph idx="1" type="body"/>
          </p:nvPr>
        </p:nvSpPr>
        <p:spPr>
          <a:xfrm>
            <a:off x="432000" y="1902065"/>
            <a:ext cx="5472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rPr lang="es-ES"/>
              <a:t>Nuestra empresa</a:t>
            </a:r>
            <a:endParaRPr/>
          </a:p>
        </p:txBody>
      </p:sp>
      <p:sp>
        <p:nvSpPr>
          <p:cNvPr id="835" name="Google Shape;835;p44"/>
          <p:cNvSpPr txBox="1"/>
          <p:nvPr>
            <p:ph idx="2" type="body"/>
          </p:nvPr>
        </p:nvSpPr>
        <p:spPr>
          <a:xfrm>
            <a:off x="432000" y="2520059"/>
            <a:ext cx="5472000" cy="20356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Lorem ipsum dolor sit amet, consectetur adipiscing elit. Etiam aliquet eu mi quis lacinia. </a:t>
            </a:r>
            <a:endParaRPr/>
          </a:p>
          <a:p>
            <a:pPr indent="-276225" lvl="1" marL="542925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</a:pPr>
            <a:r>
              <a:rPr lang="es-ES"/>
              <a:t>Ut fermentum a magna ut eleifend. Integer convallis suscipit ante eu varius. </a:t>
            </a:r>
            <a:endParaRPr/>
          </a:p>
          <a:p>
            <a:pPr indent="-276225" lvl="1" marL="542925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</a:pPr>
            <a:r>
              <a:rPr lang="es-ES"/>
              <a:t>Morbi a purus dolor. Suspendisse sit amet ipsum finibus justo viverra blandit. Ut congue quis tortor eget sodales. Nulla a erat eget nunc hendrerit ultrices eu nec nulla.</a:t>
            </a:r>
            <a:endParaRPr/>
          </a:p>
        </p:txBody>
      </p:sp>
      <p:sp>
        <p:nvSpPr>
          <p:cNvPr id="836" name="Google Shape;836;p44"/>
          <p:cNvSpPr txBox="1"/>
          <p:nvPr>
            <p:ph idx="4294967295" type="body"/>
          </p:nvPr>
        </p:nvSpPr>
        <p:spPr>
          <a:xfrm>
            <a:off x="6300000" y="1902590"/>
            <a:ext cx="5472000" cy="3587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Competidor</a:t>
            </a:r>
            <a:endParaRPr/>
          </a:p>
        </p:txBody>
      </p:sp>
      <p:sp>
        <p:nvSpPr>
          <p:cNvPr id="837" name="Google Shape;837;p44"/>
          <p:cNvSpPr txBox="1"/>
          <p:nvPr>
            <p:ph idx="4294967295" type="body"/>
          </p:nvPr>
        </p:nvSpPr>
        <p:spPr>
          <a:xfrm>
            <a:off x="6299887" y="2520384"/>
            <a:ext cx="5472113" cy="2035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s-ES"/>
              <a:t>Lorem ipsum dolor sit amet, consectetur adipiscing elit. Etiam aliquet eu mi quis lacinia. </a:t>
            </a:r>
            <a:endParaRPr/>
          </a:p>
          <a:p>
            <a:pPr indent="-276225" lvl="1" marL="542925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</a:pPr>
            <a:r>
              <a:rPr lang="es-ES"/>
              <a:t>Ut fermentum a magna ut eleifend. Integer convallis suscipit ante eu varius. </a:t>
            </a:r>
            <a:endParaRPr/>
          </a:p>
          <a:p>
            <a:pPr indent="-276225" lvl="1" marL="542925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</a:pPr>
            <a:r>
              <a:rPr lang="es-ES"/>
              <a:t>Morbi a purus dolor. Suspendisse sit amet ipsum finibus justo viverra blandit. Ut congue quis tortor eget sodales. Nulla a erat eget nunc hendrerit ultrices eu nec nulla.</a:t>
            </a:r>
            <a:endParaRPr/>
          </a:p>
        </p:txBody>
      </p:sp>
      <p:sp>
        <p:nvSpPr>
          <p:cNvPr id="838" name="Google Shape;838;p44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45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Opción de competencia 2</a:t>
            </a:r>
            <a:endParaRPr/>
          </a:p>
        </p:txBody>
      </p:sp>
      <p:sp>
        <p:nvSpPr>
          <p:cNvPr id="845" name="Google Shape;845;p45"/>
          <p:cNvSpPr txBox="1"/>
          <p:nvPr>
            <p:ph idx="1" type="body"/>
          </p:nvPr>
        </p:nvSpPr>
        <p:spPr>
          <a:xfrm>
            <a:off x="5112000" y="951013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/>
              <a:t>Conveniente</a:t>
            </a:r>
            <a:endParaRPr/>
          </a:p>
        </p:txBody>
      </p:sp>
      <p:sp>
        <p:nvSpPr>
          <p:cNvPr id="846" name="Google Shape;846;p45"/>
          <p:cNvSpPr txBox="1"/>
          <p:nvPr>
            <p:ph idx="2" type="body"/>
          </p:nvPr>
        </p:nvSpPr>
        <p:spPr>
          <a:xfrm>
            <a:off x="5106000" y="5803856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/>
              <a:t>Inconveniente</a:t>
            </a:r>
            <a:endParaRPr/>
          </a:p>
        </p:txBody>
      </p:sp>
      <p:sp>
        <p:nvSpPr>
          <p:cNvPr id="847" name="Google Shape;847;p45"/>
          <p:cNvSpPr txBox="1"/>
          <p:nvPr>
            <p:ph idx="3" type="body"/>
          </p:nvPr>
        </p:nvSpPr>
        <p:spPr>
          <a:xfrm>
            <a:off x="432000" y="3209593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/>
              <a:t>Caro</a:t>
            </a:r>
            <a:endParaRPr/>
          </a:p>
        </p:txBody>
      </p:sp>
      <p:sp>
        <p:nvSpPr>
          <p:cNvPr id="848" name="Google Shape;848;p45"/>
          <p:cNvSpPr txBox="1"/>
          <p:nvPr>
            <p:ph idx="4" type="body"/>
          </p:nvPr>
        </p:nvSpPr>
        <p:spPr>
          <a:xfrm>
            <a:off x="9792001" y="3209593"/>
            <a:ext cx="19800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/>
              <a:t>Asequible</a:t>
            </a:r>
            <a:endParaRPr/>
          </a:p>
        </p:txBody>
      </p:sp>
      <p:pic>
        <p:nvPicPr>
          <p:cNvPr id="849" name="Google Shape;849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7704" y="1744556"/>
            <a:ext cx="2121591" cy="635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17549" y="4600283"/>
            <a:ext cx="2127687" cy="626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1" name="Google Shape;851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47858" y="4153505"/>
            <a:ext cx="2127684" cy="62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Google Shape;852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85974" y="4151107"/>
            <a:ext cx="2158170" cy="614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15385" y="4650718"/>
            <a:ext cx="2133783" cy="6146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ador de posición del logotipo" id="854" name="Google Shape;854;p4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341759" y="1567027"/>
            <a:ext cx="2133785" cy="1194920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45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6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Estrategia de crecimiento</a:t>
            </a:r>
            <a:endParaRPr/>
          </a:p>
        </p:txBody>
      </p:sp>
      <p:sp>
        <p:nvSpPr>
          <p:cNvPr id="862" name="Google Shape;862;p46"/>
          <p:cNvSpPr txBox="1"/>
          <p:nvPr>
            <p:ph idx="7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Cómo progresaremos en el futuro</a:t>
            </a:r>
            <a:endParaRPr/>
          </a:p>
        </p:txBody>
      </p:sp>
      <p:sp>
        <p:nvSpPr>
          <p:cNvPr id="863" name="Google Shape;863;p46"/>
          <p:cNvSpPr txBox="1"/>
          <p:nvPr>
            <p:ph idx="4" type="body"/>
          </p:nvPr>
        </p:nvSpPr>
        <p:spPr>
          <a:xfrm>
            <a:off x="432000" y="1728000"/>
            <a:ext cx="3600000" cy="7200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15600000" scaled="0"/>
          </a:gradFill>
          <a:ln>
            <a:noFill/>
          </a:ln>
        </p:spPr>
        <p:txBody>
          <a:bodyPr anchorCtr="0" anchor="ctr" bIns="36000" lIns="108000" spcFirstLastPara="1" rIns="108000" wrap="square" tIns="36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s-ES"/>
              <a:t>Fase 1</a:t>
            </a:r>
            <a:br>
              <a:rPr lang="es-ES"/>
            </a:br>
            <a:r>
              <a:rPr b="0" lang="es-ES" sz="1600"/>
              <a:t>Mes, año</a:t>
            </a:r>
            <a:endParaRPr/>
          </a:p>
        </p:txBody>
      </p:sp>
      <p:sp>
        <p:nvSpPr>
          <p:cNvPr id="864" name="Google Shape;864;p46"/>
          <p:cNvSpPr txBox="1"/>
          <p:nvPr>
            <p:ph idx="1" type="body"/>
          </p:nvPr>
        </p:nvSpPr>
        <p:spPr>
          <a:xfrm>
            <a:off x="432000" y="2448000"/>
            <a:ext cx="3600000" cy="363133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136800" spcFirstLastPara="1" rIns="136800" wrap="square" tIns="25200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Etiam aliquet eu mi quis lacinia.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Ut fermentum a magna ut eleifend. Integer convallis suscipit ante eu varius.</a:t>
            </a:r>
            <a:endParaRPr/>
          </a:p>
        </p:txBody>
      </p:sp>
      <p:sp>
        <p:nvSpPr>
          <p:cNvPr id="865" name="Google Shape;865;p46"/>
          <p:cNvSpPr txBox="1"/>
          <p:nvPr>
            <p:ph idx="5" type="body"/>
          </p:nvPr>
        </p:nvSpPr>
        <p:spPr>
          <a:xfrm>
            <a:off x="4302000" y="1728000"/>
            <a:ext cx="3600000" cy="720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5600000" scaled="0"/>
          </a:gradFill>
          <a:ln>
            <a:noFill/>
          </a:ln>
        </p:spPr>
        <p:txBody>
          <a:bodyPr anchorCtr="0" anchor="ctr" bIns="36000" lIns="108000" spcFirstLastPara="1" rIns="108000" wrap="square" tIns="36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s-ES"/>
              <a:t>Fase 2</a:t>
            </a:r>
            <a:br>
              <a:rPr lang="es-ES"/>
            </a:br>
            <a:r>
              <a:rPr b="0" lang="es-ES" sz="1600"/>
              <a:t>Mes, año</a:t>
            </a:r>
            <a:endParaRPr b="0"/>
          </a:p>
        </p:txBody>
      </p:sp>
      <p:sp>
        <p:nvSpPr>
          <p:cNvPr id="866" name="Google Shape;866;p46"/>
          <p:cNvSpPr txBox="1"/>
          <p:nvPr>
            <p:ph idx="2" type="body"/>
          </p:nvPr>
        </p:nvSpPr>
        <p:spPr>
          <a:xfrm>
            <a:off x="4302000" y="2448000"/>
            <a:ext cx="3600000" cy="363133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136800" spcFirstLastPara="1" rIns="136800" wrap="square" tIns="25200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Etiam aliquet eu mi quis lacinia.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Ut fermentum a magna ut eleifend. Integer convallis suscipit ante eu varius.</a:t>
            </a:r>
            <a:endParaRPr/>
          </a:p>
        </p:txBody>
      </p:sp>
      <p:sp>
        <p:nvSpPr>
          <p:cNvPr id="867" name="Google Shape;867;p46"/>
          <p:cNvSpPr txBox="1"/>
          <p:nvPr>
            <p:ph idx="3" type="body"/>
          </p:nvPr>
        </p:nvSpPr>
        <p:spPr>
          <a:xfrm>
            <a:off x="8172000" y="2448000"/>
            <a:ext cx="3600000" cy="363133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136800" spcFirstLastPara="1" rIns="136800" wrap="square" tIns="25200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Etiam aliquet eu mi quis lacinia.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ES"/>
              <a:t>Ut fermentum a magna ut eleifend. Integer convallis suscipit ante eu varius.</a:t>
            </a:r>
            <a:endParaRPr/>
          </a:p>
        </p:txBody>
      </p:sp>
      <p:sp>
        <p:nvSpPr>
          <p:cNvPr id="868" name="Google Shape;868;p46"/>
          <p:cNvSpPr txBox="1"/>
          <p:nvPr>
            <p:ph idx="6" type="body"/>
          </p:nvPr>
        </p:nvSpPr>
        <p:spPr>
          <a:xfrm>
            <a:off x="8172000" y="1728000"/>
            <a:ext cx="3600000" cy="720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5600000" scaled="0"/>
          </a:gradFill>
          <a:ln>
            <a:noFill/>
          </a:ln>
        </p:spPr>
        <p:txBody>
          <a:bodyPr anchorCtr="0" anchor="ctr" bIns="36000" lIns="108000" spcFirstLastPara="1" rIns="108000" wrap="square" tIns="36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s-ES"/>
              <a:t>Fase 3</a:t>
            </a:r>
            <a:br>
              <a:rPr lang="es-ES"/>
            </a:br>
            <a:r>
              <a:rPr b="0" lang="es-ES" sz="1600"/>
              <a:t>Mes, años</a:t>
            </a:r>
            <a:endParaRPr b="0"/>
          </a:p>
        </p:txBody>
      </p:sp>
      <p:sp>
        <p:nvSpPr>
          <p:cNvPr id="869" name="Google Shape;869;p46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1818"/>
        </a:solidFill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47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</a:pPr>
            <a:r>
              <a:rPr lang="es-ES">
                <a:solidFill>
                  <a:schemeClr val="lt1"/>
                </a:solidFill>
              </a:rPr>
              <a:t>Tracción oscura</a:t>
            </a:r>
            <a:endParaRPr/>
          </a:p>
        </p:txBody>
      </p:sp>
      <p:sp>
        <p:nvSpPr>
          <p:cNvPr id="876" name="Google Shape;876;p47"/>
          <p:cNvSpPr txBox="1"/>
          <p:nvPr>
            <p:ph idx="1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ES">
                <a:solidFill>
                  <a:schemeClr val="lt1"/>
                </a:solidFill>
              </a:rPr>
              <a:t>Previsión para el éxito</a:t>
            </a:r>
            <a:endParaRPr/>
          </a:p>
        </p:txBody>
      </p:sp>
      <p:graphicFrame>
        <p:nvGraphicFramePr>
          <p:cNvPr id="877" name="Google Shape;877;p47"/>
          <p:cNvGraphicFramePr/>
          <p:nvPr/>
        </p:nvGraphicFramePr>
        <p:xfrm>
          <a:off x="431800" y="1728000"/>
          <a:ext cx="3000000" cy="3000000"/>
        </p:xfrm>
        <a:graphic>
          <a:graphicData uri="http://schemas.openxmlformats.org/drawingml/2006/table">
            <a:tbl>
              <a:tblPr firstCol="1" firstRow="1">
                <a:noFill/>
                <a:tableStyleId>{C24FBC3F-3488-45D6-B453-457630E0616E}</a:tableStyleId>
              </a:tblPr>
              <a:tblGrid>
                <a:gridCol w="1336050"/>
                <a:gridCol w="1336050"/>
                <a:gridCol w="1336050"/>
                <a:gridCol w="1336050"/>
                <a:gridCol w="1336050"/>
              </a:tblGrid>
              <a:tr h="601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 u="none" cap="none" strike="noStrike">
                        <a:solidFill>
                          <a:srgbClr val="F2F2F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663E6C"/>
                        </a:gs>
                        <a:gs pos="99000">
                          <a:srgbClr val="5071C4"/>
                        </a:gs>
                        <a:gs pos="100000">
                          <a:srgbClr val="5071C4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Proveedores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6BEDA"/>
                        </a:gs>
                        <a:gs pos="99000">
                          <a:srgbClr val="BFCBE9"/>
                        </a:gs>
                        <a:gs pos="100000">
                          <a:srgbClr val="BFCBE9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Usuarios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6BEDA"/>
                        </a:gs>
                        <a:gs pos="99000">
                          <a:srgbClr val="BFCBE9"/>
                        </a:gs>
                        <a:gs pos="100000">
                          <a:srgbClr val="BFCBE9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Ingresos brutos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chemeClr val="accent4"/>
                        </a:gs>
                        <a:gs pos="99000">
                          <a:schemeClr val="accent5"/>
                        </a:gs>
                        <a:gs pos="100000">
                          <a:schemeClr val="accent5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Ingresos de la empresa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6BEDA"/>
                        </a:gs>
                        <a:gs pos="99000">
                          <a:srgbClr val="BFCBE9"/>
                        </a:gs>
                        <a:gs pos="100000">
                          <a:srgbClr val="BFCBE9"/>
                        </a:gs>
                      </a:gsLst>
                      <a:lin ang="7800000" scaled="0"/>
                    </a:gradFill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10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100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6.750 €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1.013 €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50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500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33.750 €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5.063 €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200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2000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135.000 €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20.250 €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400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4000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270.000 €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F2F2F2"/>
                          </a:solidFill>
                        </a:rPr>
                        <a:t>40.500 €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878" name="Google Shape;878;p47" title="Gráfico del marcador de posición de los ingresos brutos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9813" y="1728001"/>
            <a:ext cx="4381500" cy="4444199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47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48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Tracción clara</a:t>
            </a:r>
            <a:endParaRPr/>
          </a:p>
        </p:txBody>
      </p:sp>
      <p:sp>
        <p:nvSpPr>
          <p:cNvPr id="886" name="Google Shape;886;p48"/>
          <p:cNvSpPr txBox="1"/>
          <p:nvPr>
            <p:ph idx="1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Previsión para el éxito</a:t>
            </a:r>
            <a:endParaRPr/>
          </a:p>
        </p:txBody>
      </p:sp>
      <p:graphicFrame>
        <p:nvGraphicFramePr>
          <p:cNvPr id="887" name="Google Shape;887;p48"/>
          <p:cNvGraphicFramePr/>
          <p:nvPr/>
        </p:nvGraphicFramePr>
        <p:xfrm>
          <a:off x="431800" y="1728000"/>
          <a:ext cx="3000000" cy="3000000"/>
        </p:xfrm>
        <a:graphic>
          <a:graphicData uri="http://schemas.openxmlformats.org/drawingml/2006/table">
            <a:tbl>
              <a:tblPr firstCol="1" firstRow="1">
                <a:noFill/>
                <a:tableStyleId>{C24FBC3F-3488-45D6-B453-457630E0616E}</a:tableStyleId>
              </a:tblPr>
              <a:tblGrid>
                <a:gridCol w="1336050"/>
                <a:gridCol w="1336050"/>
                <a:gridCol w="1336050"/>
                <a:gridCol w="1336050"/>
                <a:gridCol w="1336050"/>
              </a:tblGrid>
              <a:tr h="601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 u="none" cap="none" strike="noStrike">
                        <a:solidFill>
                          <a:srgbClr val="F2F2F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663E6C"/>
                        </a:gs>
                        <a:gs pos="99000">
                          <a:srgbClr val="5071C4"/>
                        </a:gs>
                        <a:gs pos="100000">
                          <a:srgbClr val="5071C4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Proveedores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6BEDA"/>
                        </a:gs>
                        <a:gs pos="99000">
                          <a:srgbClr val="BFCBE9"/>
                        </a:gs>
                        <a:gs pos="100000">
                          <a:srgbClr val="BFCBE9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Usuarios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6BEDA"/>
                        </a:gs>
                        <a:gs pos="99000">
                          <a:srgbClr val="BFCBE9"/>
                        </a:gs>
                        <a:gs pos="100000">
                          <a:srgbClr val="BFCBE9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Ingresos brutos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chemeClr val="accent4"/>
                        </a:gs>
                        <a:gs pos="99000">
                          <a:schemeClr val="accent5"/>
                        </a:gs>
                        <a:gs pos="100000">
                          <a:schemeClr val="accent5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Ingresos de la empresa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6BEDA"/>
                        </a:gs>
                        <a:gs pos="99000">
                          <a:srgbClr val="BFCBE9"/>
                        </a:gs>
                        <a:gs pos="100000">
                          <a:srgbClr val="BFCBE9"/>
                        </a:gs>
                      </a:gsLst>
                      <a:lin ang="7800000" scaled="0"/>
                    </a:gradFill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10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100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6.750 €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1.013 €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50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500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33.750 €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5.063 €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200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2000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135.000 €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20.250 €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9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400" u="none" cap="none" strike="noStrike">
                          <a:solidFill>
                            <a:srgbClr val="BFBFBF"/>
                          </a:solidFill>
                        </a:rPr>
                        <a:t>20AA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3F3F3F"/>
                        </a:gs>
                        <a:gs pos="99000">
                          <a:srgbClr val="0C0C0C"/>
                        </a:gs>
                        <a:gs pos="100000">
                          <a:srgbClr val="0C0C0C"/>
                        </a:gs>
                      </a:gsLst>
                      <a:lin ang="7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400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4000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270.000 €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u="none" cap="none" strike="noStrike">
                          <a:solidFill>
                            <a:srgbClr val="3F3F3F"/>
                          </a:solidFill>
                        </a:rPr>
                        <a:t>40.500 €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888" name="Google Shape;888;p48" title="Gráfico del marcador de posición de los ingresos brutos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9813" y="1728001"/>
            <a:ext cx="4381500" cy="4444199"/>
          </a:xfrm>
          <a:prstGeom prst="rect">
            <a:avLst/>
          </a:prstGeom>
          <a:noFill/>
          <a:ln>
            <a:noFill/>
          </a:ln>
        </p:spPr>
      </p:pic>
      <p:sp>
        <p:nvSpPr>
          <p:cNvPr id="889" name="Google Shape;889;p48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49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Escala de tiempo</a:t>
            </a:r>
            <a:endParaRPr/>
          </a:p>
        </p:txBody>
      </p:sp>
      <p:sp>
        <p:nvSpPr>
          <p:cNvPr id="896" name="Google Shape;896;p49"/>
          <p:cNvSpPr txBox="1"/>
          <p:nvPr>
            <p:ph idx="1" type="body"/>
          </p:nvPr>
        </p:nvSpPr>
        <p:spPr>
          <a:xfrm>
            <a:off x="431800" y="1008000"/>
            <a:ext cx="11339513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Nuestro plan de acción para dos años</a:t>
            </a:r>
            <a:endParaRPr/>
          </a:p>
        </p:txBody>
      </p:sp>
      <p:sp>
        <p:nvSpPr>
          <p:cNvPr id="897" name="Google Shape;897;p49"/>
          <p:cNvSpPr txBox="1"/>
          <p:nvPr>
            <p:ph idx="2" type="body"/>
          </p:nvPr>
        </p:nvSpPr>
        <p:spPr>
          <a:xfrm>
            <a:off x="369269" y="3973125"/>
            <a:ext cx="502886" cy="201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20AA</a:t>
            </a:r>
            <a:endParaRPr/>
          </a:p>
        </p:txBody>
      </p:sp>
      <p:sp>
        <p:nvSpPr>
          <p:cNvPr id="898" name="Google Shape;898;p49"/>
          <p:cNvSpPr txBox="1"/>
          <p:nvPr>
            <p:ph idx="3" type="body"/>
          </p:nvPr>
        </p:nvSpPr>
        <p:spPr>
          <a:xfrm>
            <a:off x="43179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01</a:t>
            </a:r>
            <a:endParaRPr/>
          </a:p>
        </p:txBody>
      </p:sp>
      <p:sp>
        <p:nvSpPr>
          <p:cNvPr descr="Flecha de hito" id="899" name="Google Shape;899;p49"/>
          <p:cNvSpPr/>
          <p:nvPr/>
        </p:nvSpPr>
        <p:spPr>
          <a:xfrm>
            <a:off x="539497" y="2752725"/>
            <a:ext cx="162427" cy="676565"/>
          </a:xfrm>
          <a:prstGeom prst="downArrow">
            <a:avLst>
              <a:gd fmla="val 100000" name="adj1"/>
              <a:gd fmla="val 50000" name="adj2"/>
            </a:avLst>
          </a:prstGeom>
          <a:solidFill>
            <a:srgbClr val="D6BED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" name="Google Shape;900;p49"/>
          <p:cNvSpPr txBox="1"/>
          <p:nvPr/>
        </p:nvSpPr>
        <p:spPr>
          <a:xfrm>
            <a:off x="474680" y="2190750"/>
            <a:ext cx="1793875" cy="561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</a:pPr>
            <a:r>
              <a:rPr b="0" i="0" lang="es-ES" sz="16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Diseño</a:t>
            </a:r>
            <a:endParaRPr/>
          </a:p>
        </p:txBody>
      </p:sp>
      <p:sp>
        <p:nvSpPr>
          <p:cNvPr id="901" name="Google Shape;901;p49"/>
          <p:cNvSpPr txBox="1"/>
          <p:nvPr/>
        </p:nvSpPr>
        <p:spPr>
          <a:xfrm>
            <a:off x="526409" y="2505005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s-E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Mes, 20AA</a:t>
            </a:r>
            <a:endParaRPr/>
          </a:p>
        </p:txBody>
      </p:sp>
      <p:sp>
        <p:nvSpPr>
          <p:cNvPr id="902" name="Google Shape;902;p49"/>
          <p:cNvSpPr txBox="1"/>
          <p:nvPr>
            <p:ph idx="4" type="body"/>
          </p:nvPr>
        </p:nvSpPr>
        <p:spPr>
          <a:xfrm>
            <a:off x="903816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02</a:t>
            </a:r>
            <a:endParaRPr/>
          </a:p>
        </p:txBody>
      </p:sp>
      <p:sp>
        <p:nvSpPr>
          <p:cNvPr id="903" name="Google Shape;903;p49"/>
          <p:cNvSpPr txBox="1"/>
          <p:nvPr>
            <p:ph idx="5" type="body"/>
          </p:nvPr>
        </p:nvSpPr>
        <p:spPr>
          <a:xfrm>
            <a:off x="1375833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03</a:t>
            </a:r>
            <a:endParaRPr/>
          </a:p>
        </p:txBody>
      </p:sp>
      <p:sp>
        <p:nvSpPr>
          <p:cNvPr id="904" name="Google Shape;904;p49"/>
          <p:cNvSpPr txBox="1"/>
          <p:nvPr>
            <p:ph idx="6" type="body"/>
          </p:nvPr>
        </p:nvSpPr>
        <p:spPr>
          <a:xfrm>
            <a:off x="1847850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04</a:t>
            </a:r>
            <a:endParaRPr/>
          </a:p>
        </p:txBody>
      </p:sp>
      <p:sp>
        <p:nvSpPr>
          <p:cNvPr id="905" name="Google Shape;905;p49"/>
          <p:cNvSpPr txBox="1"/>
          <p:nvPr>
            <p:ph idx="8" type="body"/>
          </p:nvPr>
        </p:nvSpPr>
        <p:spPr>
          <a:xfrm>
            <a:off x="2319867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05</a:t>
            </a:r>
            <a:endParaRPr/>
          </a:p>
        </p:txBody>
      </p:sp>
      <p:sp>
        <p:nvSpPr>
          <p:cNvPr descr="Flecha de hito" id="906" name="Google Shape;906;p49"/>
          <p:cNvSpPr/>
          <p:nvPr/>
        </p:nvSpPr>
        <p:spPr>
          <a:xfrm rot="10800000">
            <a:off x="2407546" y="4135430"/>
            <a:ext cx="162427" cy="676565"/>
          </a:xfrm>
          <a:prstGeom prst="downArrow">
            <a:avLst>
              <a:gd fmla="val 100000" name="adj1"/>
              <a:gd fmla="val 5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7" name="Google Shape;907;p49"/>
          <p:cNvSpPr txBox="1"/>
          <p:nvPr/>
        </p:nvSpPr>
        <p:spPr>
          <a:xfrm>
            <a:off x="1583795" y="4795875"/>
            <a:ext cx="1793875" cy="561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</a:pPr>
            <a:r>
              <a:rPr b="0" i="0" lang="es-ES" sz="16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Grupo de discusión</a:t>
            </a:r>
            <a:endParaRPr/>
          </a:p>
        </p:txBody>
      </p:sp>
      <p:sp>
        <p:nvSpPr>
          <p:cNvPr id="908" name="Google Shape;908;p49"/>
          <p:cNvSpPr txBox="1"/>
          <p:nvPr/>
        </p:nvSpPr>
        <p:spPr>
          <a:xfrm>
            <a:off x="1635524" y="5110130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s-E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Mes, 20AA</a:t>
            </a:r>
            <a:endParaRPr/>
          </a:p>
        </p:txBody>
      </p:sp>
      <p:sp>
        <p:nvSpPr>
          <p:cNvPr id="909" name="Google Shape;909;p49"/>
          <p:cNvSpPr txBox="1"/>
          <p:nvPr>
            <p:ph idx="9" type="body"/>
          </p:nvPr>
        </p:nvSpPr>
        <p:spPr>
          <a:xfrm>
            <a:off x="2791884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06</a:t>
            </a:r>
            <a:endParaRPr/>
          </a:p>
        </p:txBody>
      </p:sp>
      <p:sp>
        <p:nvSpPr>
          <p:cNvPr id="910" name="Google Shape;910;p49"/>
          <p:cNvSpPr txBox="1"/>
          <p:nvPr>
            <p:ph idx="13" type="body"/>
          </p:nvPr>
        </p:nvSpPr>
        <p:spPr>
          <a:xfrm>
            <a:off x="3263901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07</a:t>
            </a:r>
            <a:endParaRPr/>
          </a:p>
        </p:txBody>
      </p:sp>
      <p:sp>
        <p:nvSpPr>
          <p:cNvPr id="911" name="Google Shape;911;p49"/>
          <p:cNvSpPr txBox="1"/>
          <p:nvPr>
            <p:ph idx="15" type="body"/>
          </p:nvPr>
        </p:nvSpPr>
        <p:spPr>
          <a:xfrm>
            <a:off x="3735918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08</a:t>
            </a:r>
            <a:endParaRPr/>
          </a:p>
        </p:txBody>
      </p:sp>
      <p:sp>
        <p:nvSpPr>
          <p:cNvPr id="912" name="Google Shape;912;p49"/>
          <p:cNvSpPr txBox="1"/>
          <p:nvPr>
            <p:ph idx="16" type="body"/>
          </p:nvPr>
        </p:nvSpPr>
        <p:spPr>
          <a:xfrm>
            <a:off x="4207935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09</a:t>
            </a:r>
            <a:endParaRPr/>
          </a:p>
        </p:txBody>
      </p:sp>
      <p:sp>
        <p:nvSpPr>
          <p:cNvPr id="913" name="Google Shape;913;p49"/>
          <p:cNvSpPr txBox="1"/>
          <p:nvPr>
            <p:ph idx="14" type="body"/>
          </p:nvPr>
        </p:nvSpPr>
        <p:spPr>
          <a:xfrm>
            <a:off x="4679952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10</a:t>
            </a:r>
            <a:endParaRPr/>
          </a:p>
        </p:txBody>
      </p:sp>
      <p:sp>
        <p:nvSpPr>
          <p:cNvPr descr="Flecha de hito" id="914" name="Google Shape;914;p49"/>
          <p:cNvSpPr/>
          <p:nvPr/>
        </p:nvSpPr>
        <p:spPr>
          <a:xfrm>
            <a:off x="4774690" y="2752725"/>
            <a:ext cx="162427" cy="676565"/>
          </a:xfrm>
          <a:prstGeom prst="downArrow">
            <a:avLst>
              <a:gd fmla="val 100000" name="adj1"/>
              <a:gd fmla="val 50000" name="adj2"/>
            </a:avLst>
          </a:prstGeom>
          <a:solidFill>
            <a:srgbClr val="BFCBE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49"/>
          <p:cNvSpPr txBox="1"/>
          <p:nvPr>
            <p:ph idx="31" type="body"/>
          </p:nvPr>
        </p:nvSpPr>
        <p:spPr>
          <a:xfrm>
            <a:off x="3958966" y="2190750"/>
            <a:ext cx="1793875" cy="561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</a:pPr>
            <a:r>
              <a:rPr lang="es-ES"/>
              <a:t>Comentarios</a:t>
            </a:r>
            <a:endParaRPr/>
          </a:p>
        </p:txBody>
      </p:sp>
      <p:sp>
        <p:nvSpPr>
          <p:cNvPr id="916" name="Google Shape;916;p49"/>
          <p:cNvSpPr txBox="1"/>
          <p:nvPr>
            <p:ph idx="32" type="body"/>
          </p:nvPr>
        </p:nvSpPr>
        <p:spPr>
          <a:xfrm>
            <a:off x="4010695" y="2505005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</a:pPr>
            <a:r>
              <a:rPr lang="es-ES"/>
              <a:t>Mes, 20AA</a:t>
            </a:r>
            <a:endParaRPr/>
          </a:p>
        </p:txBody>
      </p:sp>
      <p:sp>
        <p:nvSpPr>
          <p:cNvPr id="917" name="Google Shape;917;p49"/>
          <p:cNvSpPr txBox="1"/>
          <p:nvPr>
            <p:ph idx="17" type="body"/>
          </p:nvPr>
        </p:nvSpPr>
        <p:spPr>
          <a:xfrm>
            <a:off x="515196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11</a:t>
            </a:r>
            <a:endParaRPr/>
          </a:p>
        </p:txBody>
      </p:sp>
      <p:sp>
        <p:nvSpPr>
          <p:cNvPr id="918" name="Google Shape;918;p49"/>
          <p:cNvSpPr txBox="1"/>
          <p:nvPr>
            <p:ph idx="18" type="body"/>
          </p:nvPr>
        </p:nvSpPr>
        <p:spPr>
          <a:xfrm>
            <a:off x="5623986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12</a:t>
            </a:r>
            <a:endParaRPr/>
          </a:p>
        </p:txBody>
      </p:sp>
      <p:sp>
        <p:nvSpPr>
          <p:cNvPr descr="Flecha de hito" id="919" name="Google Shape;919;p49"/>
          <p:cNvSpPr/>
          <p:nvPr/>
        </p:nvSpPr>
        <p:spPr>
          <a:xfrm rot="10800000">
            <a:off x="5752842" y="4135430"/>
            <a:ext cx="162427" cy="676565"/>
          </a:xfrm>
          <a:prstGeom prst="downArrow">
            <a:avLst>
              <a:gd fmla="val 100000" name="adj1"/>
              <a:gd fmla="val 50000" name="adj2"/>
            </a:avLst>
          </a:prstGeom>
          <a:solidFill>
            <a:srgbClr val="D6BED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" name="Google Shape;920;p49"/>
          <p:cNvSpPr txBox="1"/>
          <p:nvPr/>
        </p:nvSpPr>
        <p:spPr>
          <a:xfrm>
            <a:off x="4937118" y="4795875"/>
            <a:ext cx="1793875" cy="561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</a:pPr>
            <a:r>
              <a:rPr b="0" i="0" lang="es-ES" sz="16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PMV</a:t>
            </a:r>
            <a:endParaRPr/>
          </a:p>
        </p:txBody>
      </p:sp>
      <p:sp>
        <p:nvSpPr>
          <p:cNvPr id="921" name="Google Shape;921;p49"/>
          <p:cNvSpPr txBox="1"/>
          <p:nvPr/>
        </p:nvSpPr>
        <p:spPr>
          <a:xfrm>
            <a:off x="4988847" y="5110130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s-E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Mes, 20AA</a:t>
            </a:r>
            <a:endParaRPr/>
          </a:p>
        </p:txBody>
      </p:sp>
      <p:sp>
        <p:nvSpPr>
          <p:cNvPr id="922" name="Google Shape;922;p49"/>
          <p:cNvSpPr txBox="1"/>
          <p:nvPr>
            <p:ph idx="7" type="body"/>
          </p:nvPr>
        </p:nvSpPr>
        <p:spPr>
          <a:xfrm>
            <a:off x="6033469" y="3973125"/>
            <a:ext cx="502886" cy="201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20AA</a:t>
            </a:r>
            <a:endParaRPr/>
          </a:p>
        </p:txBody>
      </p:sp>
      <p:sp>
        <p:nvSpPr>
          <p:cNvPr id="923" name="Google Shape;923;p49"/>
          <p:cNvSpPr txBox="1"/>
          <p:nvPr>
            <p:ph idx="19" type="body"/>
          </p:nvPr>
        </p:nvSpPr>
        <p:spPr>
          <a:xfrm>
            <a:off x="609599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01</a:t>
            </a:r>
            <a:endParaRPr/>
          </a:p>
        </p:txBody>
      </p:sp>
      <p:sp>
        <p:nvSpPr>
          <p:cNvPr id="924" name="Google Shape;924;p49"/>
          <p:cNvSpPr txBox="1"/>
          <p:nvPr>
            <p:ph idx="20" type="body"/>
          </p:nvPr>
        </p:nvSpPr>
        <p:spPr>
          <a:xfrm>
            <a:off x="6568012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02</a:t>
            </a:r>
            <a:endParaRPr/>
          </a:p>
        </p:txBody>
      </p:sp>
      <p:sp>
        <p:nvSpPr>
          <p:cNvPr id="925" name="Google Shape;925;p49"/>
          <p:cNvSpPr txBox="1"/>
          <p:nvPr>
            <p:ph idx="21" type="body"/>
          </p:nvPr>
        </p:nvSpPr>
        <p:spPr>
          <a:xfrm>
            <a:off x="7040029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03</a:t>
            </a:r>
            <a:endParaRPr/>
          </a:p>
        </p:txBody>
      </p:sp>
      <p:sp>
        <p:nvSpPr>
          <p:cNvPr id="926" name="Google Shape;926;p49"/>
          <p:cNvSpPr txBox="1"/>
          <p:nvPr>
            <p:ph idx="22" type="body"/>
          </p:nvPr>
        </p:nvSpPr>
        <p:spPr>
          <a:xfrm>
            <a:off x="7512046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04</a:t>
            </a:r>
            <a:endParaRPr/>
          </a:p>
        </p:txBody>
      </p:sp>
      <p:sp>
        <p:nvSpPr>
          <p:cNvPr id="927" name="Google Shape;927;p49"/>
          <p:cNvSpPr txBox="1"/>
          <p:nvPr>
            <p:ph idx="23" type="body"/>
          </p:nvPr>
        </p:nvSpPr>
        <p:spPr>
          <a:xfrm>
            <a:off x="7984063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05</a:t>
            </a:r>
            <a:endParaRPr/>
          </a:p>
        </p:txBody>
      </p:sp>
      <p:sp>
        <p:nvSpPr>
          <p:cNvPr descr="Flecha de hito" id="928" name="Google Shape;928;p49"/>
          <p:cNvSpPr/>
          <p:nvPr/>
        </p:nvSpPr>
        <p:spPr>
          <a:xfrm rot="10800000">
            <a:off x="8076284" y="4135430"/>
            <a:ext cx="162427" cy="676565"/>
          </a:xfrm>
          <a:prstGeom prst="downArrow">
            <a:avLst>
              <a:gd fmla="val 100000" name="adj1"/>
              <a:gd fmla="val 5000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49"/>
          <p:cNvSpPr txBox="1"/>
          <p:nvPr/>
        </p:nvSpPr>
        <p:spPr>
          <a:xfrm>
            <a:off x="7260560" y="4795875"/>
            <a:ext cx="1793875" cy="561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</a:pPr>
            <a:r>
              <a:rPr b="0" i="0" lang="es-ES" sz="16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Publicación</a:t>
            </a:r>
            <a:endParaRPr/>
          </a:p>
        </p:txBody>
      </p:sp>
      <p:sp>
        <p:nvSpPr>
          <p:cNvPr id="930" name="Google Shape;930;p49"/>
          <p:cNvSpPr txBox="1"/>
          <p:nvPr/>
        </p:nvSpPr>
        <p:spPr>
          <a:xfrm>
            <a:off x="7312289" y="5110130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s-E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Mes, 20AA</a:t>
            </a:r>
            <a:endParaRPr/>
          </a:p>
        </p:txBody>
      </p:sp>
      <p:sp>
        <p:nvSpPr>
          <p:cNvPr id="931" name="Google Shape;931;p49"/>
          <p:cNvSpPr txBox="1"/>
          <p:nvPr>
            <p:ph idx="24" type="body"/>
          </p:nvPr>
        </p:nvSpPr>
        <p:spPr>
          <a:xfrm>
            <a:off x="8456080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06</a:t>
            </a:r>
            <a:endParaRPr/>
          </a:p>
        </p:txBody>
      </p:sp>
      <p:sp>
        <p:nvSpPr>
          <p:cNvPr id="932" name="Google Shape;932;p49"/>
          <p:cNvSpPr txBox="1"/>
          <p:nvPr>
            <p:ph idx="25" type="body"/>
          </p:nvPr>
        </p:nvSpPr>
        <p:spPr>
          <a:xfrm>
            <a:off x="8928097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07</a:t>
            </a:r>
            <a:endParaRPr/>
          </a:p>
        </p:txBody>
      </p:sp>
      <p:sp>
        <p:nvSpPr>
          <p:cNvPr id="933" name="Google Shape;933;p49"/>
          <p:cNvSpPr txBox="1"/>
          <p:nvPr>
            <p:ph idx="27" type="body"/>
          </p:nvPr>
        </p:nvSpPr>
        <p:spPr>
          <a:xfrm>
            <a:off x="9400114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08</a:t>
            </a:r>
            <a:endParaRPr/>
          </a:p>
        </p:txBody>
      </p:sp>
      <p:sp>
        <p:nvSpPr>
          <p:cNvPr id="934" name="Google Shape;934;p49"/>
          <p:cNvSpPr txBox="1"/>
          <p:nvPr>
            <p:ph idx="28" type="body"/>
          </p:nvPr>
        </p:nvSpPr>
        <p:spPr>
          <a:xfrm>
            <a:off x="9872131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09</a:t>
            </a:r>
            <a:endParaRPr/>
          </a:p>
        </p:txBody>
      </p:sp>
      <p:sp>
        <p:nvSpPr>
          <p:cNvPr id="935" name="Google Shape;935;p49"/>
          <p:cNvSpPr txBox="1"/>
          <p:nvPr>
            <p:ph idx="26" type="body"/>
          </p:nvPr>
        </p:nvSpPr>
        <p:spPr>
          <a:xfrm>
            <a:off x="10344148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10</a:t>
            </a:r>
            <a:endParaRPr/>
          </a:p>
        </p:txBody>
      </p:sp>
      <p:sp>
        <p:nvSpPr>
          <p:cNvPr id="936" name="Google Shape;936;p49"/>
          <p:cNvSpPr txBox="1"/>
          <p:nvPr>
            <p:ph idx="29" type="body"/>
          </p:nvPr>
        </p:nvSpPr>
        <p:spPr>
          <a:xfrm>
            <a:off x="10816165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11</a:t>
            </a:r>
            <a:endParaRPr/>
          </a:p>
        </p:txBody>
      </p:sp>
      <p:sp>
        <p:nvSpPr>
          <p:cNvPr id="937" name="Google Shape;937;p49"/>
          <p:cNvSpPr txBox="1"/>
          <p:nvPr>
            <p:ph idx="30" type="body"/>
          </p:nvPr>
        </p:nvSpPr>
        <p:spPr>
          <a:xfrm>
            <a:off x="11288182" y="3597398"/>
            <a:ext cx="377825" cy="201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s-ES"/>
              <a:t>12</a:t>
            </a:r>
            <a:endParaRPr/>
          </a:p>
        </p:txBody>
      </p:sp>
      <p:sp>
        <p:nvSpPr>
          <p:cNvPr descr="Flecha de hito" id="938" name="Google Shape;938;p49"/>
          <p:cNvSpPr/>
          <p:nvPr/>
        </p:nvSpPr>
        <p:spPr>
          <a:xfrm>
            <a:off x="11395880" y="2752725"/>
            <a:ext cx="162427" cy="676565"/>
          </a:xfrm>
          <a:prstGeom prst="downArrow">
            <a:avLst>
              <a:gd fmla="val 100000" name="adj1"/>
              <a:gd fmla="val 50000" name="adj2"/>
            </a:avLst>
          </a:prstGeom>
          <a:solidFill>
            <a:srgbClr val="D6BED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49"/>
          <p:cNvSpPr txBox="1"/>
          <p:nvPr/>
        </p:nvSpPr>
        <p:spPr>
          <a:xfrm>
            <a:off x="9923445" y="2190750"/>
            <a:ext cx="1793875" cy="561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</a:pPr>
            <a:r>
              <a:rPr b="0" i="0" lang="es-ES" sz="1600" u="none" cap="none" strike="noStrike">
                <a:solidFill>
                  <a:srgbClr val="3F3F3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Segunda versión del diseño</a:t>
            </a:r>
            <a:endParaRPr/>
          </a:p>
        </p:txBody>
      </p:sp>
      <p:sp>
        <p:nvSpPr>
          <p:cNvPr id="940" name="Google Shape;940;p49"/>
          <p:cNvSpPr txBox="1"/>
          <p:nvPr/>
        </p:nvSpPr>
        <p:spPr>
          <a:xfrm>
            <a:off x="9975174" y="2581205"/>
            <a:ext cx="1690417" cy="22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s-E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Mes, 20AA</a:t>
            </a:r>
            <a:endParaRPr/>
          </a:p>
        </p:txBody>
      </p:sp>
      <p:sp>
        <p:nvSpPr>
          <p:cNvPr id="941" name="Google Shape;941;p49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EDF7"/>
        </a:solidFill>
      </p:bgPr>
    </p:bg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50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Finanzas</a:t>
            </a:r>
            <a:endParaRPr/>
          </a:p>
        </p:txBody>
      </p:sp>
      <p:graphicFrame>
        <p:nvGraphicFramePr>
          <p:cNvPr id="948" name="Google Shape;948;p50"/>
          <p:cNvGraphicFramePr/>
          <p:nvPr/>
        </p:nvGraphicFramePr>
        <p:xfrm>
          <a:off x="133010" y="1073881"/>
          <a:ext cx="3000000" cy="3000000"/>
        </p:xfrm>
        <a:graphic>
          <a:graphicData uri="http://schemas.openxmlformats.org/drawingml/2006/table">
            <a:tbl>
              <a:tblPr firstCol="1" firstRow="1">
                <a:noFill/>
                <a:tableStyleId>{C24FBC3F-3488-45D6-B453-457630E0616E}</a:tableStyleId>
              </a:tblPr>
              <a:tblGrid>
                <a:gridCol w="2385200"/>
                <a:gridCol w="2986675"/>
                <a:gridCol w="2986675"/>
                <a:gridCol w="2904775"/>
                <a:gridCol w="662675"/>
              </a:tblGrid>
              <a:tr h="313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Año 1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Año 2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Año 3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Minoristas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Usuarios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1 600 000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Ventas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4 000 000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16 000 000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Precio medio por venta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75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15 % de los ingresos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5 625 000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48 000 000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216 000 000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Coste de los ingresos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Beneficio bruto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5 625 000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48 000 000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216 000 000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Gastos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Ventas y marketing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5 062 500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38 400 000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151 200 000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70 %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Atención al cliente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1 687 500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9 600 000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21 600 000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10 %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Desarrollo de productos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562 500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2 400 000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10 800 000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5 %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Investigación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281 250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2 400 000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4 320 000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2 %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Gastos totales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7 593 750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52 800 000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187 920 000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3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BAII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-1 968 750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-4 800 000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s-E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28 080 000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s-ES" sz="1400" u="none" cap="none" strike="noStrike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13 %</a:t>
                      </a:r>
                      <a:endParaRPr/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49" name="Google Shape;949;p50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51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Equipo</a:t>
            </a:r>
            <a:endParaRPr/>
          </a:p>
        </p:txBody>
      </p:sp>
      <p:pic>
        <p:nvPicPr>
          <p:cNvPr descr="Foto de un hombre miembro del equipo" id="956" name="Google Shape;956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4180" y="2252062"/>
            <a:ext cx="1487604" cy="1487604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57" name="Google Shape;957;p51"/>
          <p:cNvSpPr txBox="1"/>
          <p:nvPr>
            <p:ph idx="1" type="body"/>
          </p:nvPr>
        </p:nvSpPr>
        <p:spPr>
          <a:xfrm>
            <a:off x="1974854" y="2485913"/>
            <a:ext cx="2124000" cy="7015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/>
              <a:t>Jorge </a:t>
            </a:r>
            <a:br>
              <a:rPr lang="es-ES"/>
            </a:br>
            <a:r>
              <a:rPr lang="es-ES"/>
              <a:t>Alcalá</a:t>
            </a:r>
            <a:endParaRPr/>
          </a:p>
        </p:txBody>
      </p:sp>
      <p:sp>
        <p:nvSpPr>
          <p:cNvPr id="958" name="Google Shape;958;p51"/>
          <p:cNvSpPr txBox="1"/>
          <p:nvPr>
            <p:ph idx="5" type="body"/>
          </p:nvPr>
        </p:nvSpPr>
        <p:spPr>
          <a:xfrm>
            <a:off x="1974854" y="3461032"/>
            <a:ext cx="2124000" cy="4439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Director general de operaciones</a:t>
            </a:r>
            <a:endParaRPr/>
          </a:p>
        </p:txBody>
      </p:sp>
      <p:sp>
        <p:nvSpPr>
          <p:cNvPr id="959" name="Google Shape;959;p51"/>
          <p:cNvSpPr txBox="1"/>
          <p:nvPr>
            <p:ph idx="3" type="body"/>
          </p:nvPr>
        </p:nvSpPr>
        <p:spPr>
          <a:xfrm>
            <a:off x="1974854" y="3904988"/>
            <a:ext cx="21240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Mujer miembro del equipo escribiendo un mensaje" id="960" name="Google Shape;960;p51"/>
          <p:cNvPicPr preferRelativeResize="0"/>
          <p:nvPr>
            <p:ph idx="6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00409" y="2252062"/>
            <a:ext cx="1487604" cy="1487604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61" name="Google Shape;961;p51"/>
          <p:cNvSpPr txBox="1"/>
          <p:nvPr>
            <p:ph idx="7" type="body"/>
          </p:nvPr>
        </p:nvSpPr>
        <p:spPr>
          <a:xfrm>
            <a:off x="5811083" y="2485913"/>
            <a:ext cx="2124000" cy="7015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/>
              <a:t>Naiara</a:t>
            </a:r>
            <a:br>
              <a:rPr lang="es-ES"/>
            </a:br>
            <a:r>
              <a:rPr lang="es-ES"/>
              <a:t>Padilla</a:t>
            </a:r>
            <a:endParaRPr/>
          </a:p>
        </p:txBody>
      </p:sp>
      <p:sp>
        <p:nvSpPr>
          <p:cNvPr id="962" name="Google Shape;962;p51"/>
          <p:cNvSpPr txBox="1"/>
          <p:nvPr>
            <p:ph idx="9" type="body"/>
          </p:nvPr>
        </p:nvSpPr>
        <p:spPr>
          <a:xfrm>
            <a:off x="5811083" y="3461032"/>
            <a:ext cx="2124000" cy="245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Presidenta de la junta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3" name="Google Shape;963;p51"/>
          <p:cNvSpPr txBox="1"/>
          <p:nvPr>
            <p:ph idx="8" type="body"/>
          </p:nvPr>
        </p:nvSpPr>
        <p:spPr>
          <a:xfrm>
            <a:off x="5811083" y="3904988"/>
            <a:ext cx="21240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Mujer miembro del equipo posando" id="964" name="Google Shape;964;p51"/>
          <p:cNvPicPr preferRelativeResize="0"/>
          <p:nvPr>
            <p:ph idx="13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45206" y="2252062"/>
            <a:ext cx="1487604" cy="1487604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65" name="Google Shape;965;p51"/>
          <p:cNvSpPr txBox="1"/>
          <p:nvPr>
            <p:ph idx="14" type="body"/>
          </p:nvPr>
        </p:nvSpPr>
        <p:spPr>
          <a:xfrm>
            <a:off x="9647313" y="2485913"/>
            <a:ext cx="2124000" cy="7015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/>
              <a:t>Elvira</a:t>
            </a:r>
            <a:br>
              <a:rPr lang="es-ES"/>
            </a:br>
            <a:r>
              <a:rPr lang="es-ES"/>
              <a:t>Cano</a:t>
            </a:r>
            <a:endParaRPr/>
          </a:p>
        </p:txBody>
      </p:sp>
      <p:sp>
        <p:nvSpPr>
          <p:cNvPr id="966" name="Google Shape;966;p51"/>
          <p:cNvSpPr txBox="1"/>
          <p:nvPr>
            <p:ph idx="16" type="body"/>
          </p:nvPr>
        </p:nvSpPr>
        <p:spPr>
          <a:xfrm>
            <a:off x="9647313" y="3461032"/>
            <a:ext cx="2124000" cy="245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Directora financiera</a:t>
            </a:r>
            <a:endParaRPr/>
          </a:p>
        </p:txBody>
      </p:sp>
      <p:sp>
        <p:nvSpPr>
          <p:cNvPr id="967" name="Google Shape;967;p51"/>
          <p:cNvSpPr txBox="1"/>
          <p:nvPr>
            <p:ph idx="15" type="body"/>
          </p:nvPr>
        </p:nvSpPr>
        <p:spPr>
          <a:xfrm>
            <a:off x="9647313" y="3904988"/>
            <a:ext cx="21240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sp>
        <p:nvSpPr>
          <p:cNvPr id="968" name="Google Shape;968;p51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o de helado de crema catalana" id="661" name="Google Shape;661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000" y="108000"/>
            <a:ext cx="6573838" cy="663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grpSp>
        <p:nvGrpSpPr>
          <p:cNvPr descr="Tres triángulos como énfasis para la imagen" id="662" name="Google Shape;662;p34"/>
          <p:cNvGrpSpPr/>
          <p:nvPr/>
        </p:nvGrpSpPr>
        <p:grpSpPr>
          <a:xfrm>
            <a:off x="2259641" y="2040344"/>
            <a:ext cx="1969659" cy="2593986"/>
            <a:chOff x="2259641" y="2040344"/>
            <a:chExt cx="1969659" cy="2593986"/>
          </a:xfrm>
        </p:grpSpPr>
        <p:sp>
          <p:nvSpPr>
            <p:cNvPr descr="Triángulo decorativo" id="663" name="Google Shape;663;p34"/>
            <p:cNvSpPr/>
            <p:nvPr/>
          </p:nvSpPr>
          <p:spPr>
            <a:xfrm rot="10800000">
              <a:off x="2739123" y="2040344"/>
              <a:ext cx="740512" cy="503107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664" name="Google Shape;664;p34"/>
            <p:cNvSpPr/>
            <p:nvPr/>
          </p:nvSpPr>
          <p:spPr>
            <a:xfrm rot="10800000">
              <a:off x="2259641" y="2900399"/>
              <a:ext cx="1689239" cy="1147676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665" name="Google Shape;665;p34"/>
            <p:cNvSpPr/>
            <p:nvPr/>
          </p:nvSpPr>
          <p:spPr>
            <a:xfrm>
              <a:off x="3683558" y="4263551"/>
              <a:ext cx="545742" cy="370779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descr="Marcador de posición del logotipo" id="666" name="Google Shape;666;p34"/>
          <p:cNvGrpSpPr/>
          <p:nvPr/>
        </p:nvGrpSpPr>
        <p:grpSpPr>
          <a:xfrm>
            <a:off x="8497672" y="942324"/>
            <a:ext cx="1910411" cy="747234"/>
            <a:chOff x="7915147" y="896382"/>
            <a:chExt cx="2311597" cy="904153"/>
          </a:xfrm>
        </p:grpSpPr>
        <p:grpSp>
          <p:nvGrpSpPr>
            <p:cNvPr id="667" name="Google Shape;667;p34"/>
            <p:cNvGrpSpPr/>
            <p:nvPr/>
          </p:nvGrpSpPr>
          <p:grpSpPr>
            <a:xfrm>
              <a:off x="8454523" y="896382"/>
              <a:ext cx="1772222" cy="904153"/>
              <a:chOff x="7251198" y="1129513"/>
              <a:chExt cx="1772222" cy="904153"/>
            </a:xfrm>
          </p:grpSpPr>
          <p:sp>
            <p:nvSpPr>
              <p:cNvPr id="668" name="Google Shape;668;p34"/>
              <p:cNvSpPr txBox="1"/>
              <p:nvPr/>
            </p:nvSpPr>
            <p:spPr>
              <a:xfrm>
                <a:off x="7251198" y="1129513"/>
                <a:ext cx="1772222" cy="9037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777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2800"/>
                  <a:buFont typeface="Twentieth Century"/>
                  <a:buNone/>
                </a:pPr>
                <a: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Southridge</a:t>
                </a:r>
                <a:b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</a:br>
                <a:r>
                  <a:rPr b="1" i="0" lang="es-ES" sz="3600" u="none" cap="none" strike="noStrike">
                    <a:solidFill>
                      <a:schemeClr val="accent4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VIDEO</a:t>
                </a:r>
                <a:endParaRPr b="1" i="0" sz="2800" u="none" cap="none" strike="noStrike">
                  <a:solidFill>
                    <a:schemeClr val="accent4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endParaRPr>
              </a:p>
            </p:txBody>
          </p:sp>
          <p:sp>
            <p:nvSpPr>
              <p:cNvPr id="669" name="Google Shape;669;p34"/>
              <p:cNvSpPr txBox="1"/>
              <p:nvPr/>
            </p:nvSpPr>
            <p:spPr>
              <a:xfrm>
                <a:off x="7251198" y="1129952"/>
                <a:ext cx="1772222" cy="9037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777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2800"/>
                  <a:buFont typeface="Twentieth Century"/>
                  <a:buNone/>
                </a:pPr>
                <a: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Southridge</a:t>
                </a:r>
                <a:br>
                  <a:rPr b="1" i="0" lang="es-ES" sz="2800" u="none" cap="none" strike="noStrike">
                    <a:solidFill>
                      <a:schemeClr val="lt1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</a:br>
                <a:r>
                  <a:rPr b="1" i="0" lang="es-ES" sz="3600" u="none" cap="none" strike="noStrike">
                    <a:solidFill>
                      <a:srgbClr val="FFFF00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V</a:t>
                </a:r>
                <a:r>
                  <a:rPr b="1" i="0" lang="es-ES" sz="3600" u="none" cap="none" strike="noStrike">
                    <a:solidFill>
                      <a:schemeClr val="accent3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I</a:t>
                </a:r>
                <a:r>
                  <a:rPr b="1" i="0" lang="es-ES" sz="3600" u="none" cap="none" strike="noStrike">
                    <a:solidFill>
                      <a:schemeClr val="accent6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D</a:t>
                </a:r>
                <a:r>
                  <a:rPr b="1" i="0" lang="es-ES" sz="3600" u="none" cap="none" strike="noStrike">
                    <a:solidFill>
                      <a:schemeClr val="accent5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E</a:t>
                </a:r>
                <a:r>
                  <a:rPr b="1" i="0" lang="es-ES" sz="3600" u="none" cap="none" strike="noStrike">
                    <a:solidFill>
                      <a:schemeClr val="accent4"/>
                    </a:solidFill>
                    <a:latin typeface="Twentieth Century"/>
                    <a:ea typeface="Twentieth Century"/>
                    <a:cs typeface="Twentieth Century"/>
                    <a:sym typeface="Twentieth Century"/>
                  </a:rPr>
                  <a:t>O</a:t>
                </a:r>
                <a:endParaRPr b="1" i="0" sz="2800" u="none" cap="none" strike="noStrike">
                  <a:solidFill>
                    <a:schemeClr val="accent4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endParaRPr>
              </a:p>
            </p:txBody>
          </p:sp>
        </p:grpSp>
        <p:grpSp>
          <p:nvGrpSpPr>
            <p:cNvPr id="670" name="Google Shape;670;p34"/>
            <p:cNvGrpSpPr/>
            <p:nvPr/>
          </p:nvGrpSpPr>
          <p:grpSpPr>
            <a:xfrm>
              <a:off x="7915147" y="968231"/>
              <a:ext cx="444582" cy="421427"/>
              <a:chOff x="7251199" y="501105"/>
              <a:chExt cx="518887" cy="491862"/>
            </a:xfrm>
          </p:grpSpPr>
          <p:grpSp>
            <p:nvGrpSpPr>
              <p:cNvPr id="671" name="Google Shape;671;p34"/>
              <p:cNvGrpSpPr/>
              <p:nvPr/>
            </p:nvGrpSpPr>
            <p:grpSpPr>
              <a:xfrm>
                <a:off x="7251199" y="501105"/>
                <a:ext cx="518887" cy="491862"/>
                <a:chOff x="8275334" y="146315"/>
                <a:chExt cx="661556" cy="627100"/>
              </a:xfrm>
            </p:grpSpPr>
            <p:sp>
              <p:nvSpPr>
                <p:cNvPr id="672" name="Google Shape;672;p34"/>
                <p:cNvSpPr/>
                <p:nvPr/>
              </p:nvSpPr>
              <p:spPr>
                <a:xfrm>
                  <a:off x="8275334" y="146315"/>
                  <a:ext cx="661556" cy="627100"/>
                </a:xfrm>
                <a:custGeom>
                  <a:rect b="b" l="l" r="r" t="t"/>
                  <a:pathLst>
                    <a:path extrusionOk="0" h="627100" w="661556">
                      <a:moveTo>
                        <a:pt x="129119" y="219651"/>
                      </a:moveTo>
                      <a:lnTo>
                        <a:pt x="649405" y="128687"/>
                      </a:lnTo>
                      <a:lnTo>
                        <a:pt x="641136" y="82516"/>
                      </a:lnTo>
                      <a:cubicBezTo>
                        <a:pt x="637001" y="57707"/>
                        <a:pt x="622530" y="35656"/>
                        <a:pt x="601856" y="21184"/>
                      </a:cubicBezTo>
                      <a:cubicBezTo>
                        <a:pt x="581182" y="6712"/>
                        <a:pt x="555685" y="510"/>
                        <a:pt x="530187" y="5334"/>
                      </a:cubicBezTo>
                      <a:lnTo>
                        <a:pt x="82948" y="83205"/>
                      </a:lnTo>
                      <a:cubicBezTo>
                        <a:pt x="76746" y="84583"/>
                        <a:pt x="70544" y="85961"/>
                        <a:pt x="64342" y="88718"/>
                      </a:cubicBezTo>
                      <a:cubicBezTo>
                        <a:pt x="22305" y="105257"/>
                        <a:pt x="-2503" y="149360"/>
                        <a:pt x="5077" y="194153"/>
                      </a:cubicBezTo>
                      <a:lnTo>
                        <a:pt x="14036" y="240324"/>
                      </a:lnTo>
                      <a:lnTo>
                        <a:pt x="14725" y="240324"/>
                      </a:lnTo>
                      <a:lnTo>
                        <a:pt x="14725" y="526999"/>
                      </a:lnTo>
                      <a:cubicBezTo>
                        <a:pt x="14725" y="580061"/>
                        <a:pt x="56761" y="626232"/>
                        <a:pt x="109134" y="626232"/>
                      </a:cubicBezTo>
                      <a:lnTo>
                        <a:pt x="563954" y="626232"/>
                      </a:lnTo>
                      <a:cubicBezTo>
                        <a:pt x="617017" y="626232"/>
                        <a:pt x="658364" y="579372"/>
                        <a:pt x="658364" y="526999"/>
                      </a:cubicBezTo>
                      <a:lnTo>
                        <a:pt x="658364" y="219651"/>
                      </a:lnTo>
                      <a:lnTo>
                        <a:pt x="129119" y="219651"/>
                      </a:lnTo>
                      <a:close/>
                      <a:moveTo>
                        <a:pt x="69165" y="251350"/>
                      </a:moveTo>
                      <a:lnTo>
                        <a:pt x="148414" y="251350"/>
                      </a:lnTo>
                      <a:lnTo>
                        <a:pt x="120160" y="326465"/>
                      </a:lnTo>
                      <a:lnTo>
                        <a:pt x="42290" y="326465"/>
                      </a:lnTo>
                      <a:lnTo>
                        <a:pt x="69165" y="251350"/>
                      </a:lnTo>
                      <a:close/>
                      <a:moveTo>
                        <a:pt x="229731" y="251350"/>
                      </a:moveTo>
                      <a:lnTo>
                        <a:pt x="303467" y="251350"/>
                      </a:lnTo>
                      <a:lnTo>
                        <a:pt x="275213" y="326465"/>
                      </a:lnTo>
                      <a:lnTo>
                        <a:pt x="202855" y="326465"/>
                      </a:lnTo>
                      <a:lnTo>
                        <a:pt x="229731" y="251350"/>
                      </a:lnTo>
                      <a:close/>
                      <a:moveTo>
                        <a:pt x="384094" y="251350"/>
                      </a:moveTo>
                      <a:lnTo>
                        <a:pt x="464032" y="251350"/>
                      </a:lnTo>
                      <a:lnTo>
                        <a:pt x="435778" y="326465"/>
                      </a:lnTo>
                      <a:lnTo>
                        <a:pt x="357218" y="326465"/>
                      </a:lnTo>
                      <a:lnTo>
                        <a:pt x="384094" y="251350"/>
                      </a:lnTo>
                      <a:close/>
                      <a:moveTo>
                        <a:pt x="544659" y="251350"/>
                      </a:moveTo>
                      <a:lnTo>
                        <a:pt x="624597" y="251350"/>
                      </a:lnTo>
                      <a:lnTo>
                        <a:pt x="595654" y="326465"/>
                      </a:lnTo>
                      <a:lnTo>
                        <a:pt x="517783" y="326465"/>
                      </a:lnTo>
                      <a:lnTo>
                        <a:pt x="544659" y="251350"/>
                      </a:lnTo>
                      <a:close/>
                      <a:moveTo>
                        <a:pt x="293819" y="161765"/>
                      </a:moveTo>
                      <a:lnTo>
                        <a:pt x="220772" y="174858"/>
                      </a:lnTo>
                      <a:lnTo>
                        <a:pt x="175290" y="96298"/>
                      </a:lnTo>
                      <a:lnTo>
                        <a:pt x="246270" y="83894"/>
                      </a:lnTo>
                      <a:lnTo>
                        <a:pt x="293819" y="161765"/>
                      </a:lnTo>
                      <a:close/>
                      <a:moveTo>
                        <a:pt x="328275" y="69422"/>
                      </a:moveTo>
                      <a:lnTo>
                        <a:pt x="405457" y="55640"/>
                      </a:lnTo>
                      <a:lnTo>
                        <a:pt x="452317" y="134200"/>
                      </a:lnTo>
                      <a:lnTo>
                        <a:pt x="373757" y="147982"/>
                      </a:lnTo>
                      <a:lnTo>
                        <a:pt x="328275" y="69422"/>
                      </a:lnTo>
                      <a:close/>
                      <a:moveTo>
                        <a:pt x="536390" y="32899"/>
                      </a:moveTo>
                      <a:cubicBezTo>
                        <a:pt x="540524" y="32210"/>
                        <a:pt x="543970" y="32210"/>
                        <a:pt x="548105" y="32210"/>
                      </a:cubicBezTo>
                      <a:cubicBezTo>
                        <a:pt x="554996" y="32210"/>
                        <a:pt x="561198" y="32899"/>
                        <a:pt x="567400" y="34966"/>
                      </a:cubicBezTo>
                      <a:lnTo>
                        <a:pt x="610125" y="106635"/>
                      </a:lnTo>
                      <a:lnTo>
                        <a:pt x="531566" y="120417"/>
                      </a:lnTo>
                      <a:lnTo>
                        <a:pt x="486084" y="41858"/>
                      </a:lnTo>
                      <a:lnTo>
                        <a:pt x="536390" y="32899"/>
                      </a:lnTo>
                      <a:close/>
                      <a:moveTo>
                        <a:pt x="74678" y="114904"/>
                      </a:moveTo>
                      <a:cubicBezTo>
                        <a:pt x="78813" y="113526"/>
                        <a:pt x="82948" y="112148"/>
                        <a:pt x="87772" y="111459"/>
                      </a:cubicBezTo>
                      <a:lnTo>
                        <a:pt x="94663" y="110081"/>
                      </a:lnTo>
                      <a:lnTo>
                        <a:pt x="141523" y="187951"/>
                      </a:lnTo>
                      <a:lnTo>
                        <a:pt x="62963" y="201734"/>
                      </a:lnTo>
                      <a:lnTo>
                        <a:pt x="36088" y="155563"/>
                      </a:lnTo>
                      <a:cubicBezTo>
                        <a:pt x="42290" y="137645"/>
                        <a:pt x="56072" y="122485"/>
                        <a:pt x="74678" y="114904"/>
                      </a:cubicBezTo>
                      <a:close/>
                      <a:moveTo>
                        <a:pt x="563954" y="594533"/>
                      </a:moveTo>
                      <a:lnTo>
                        <a:pt x="109134" y="594533"/>
                      </a:lnTo>
                      <a:cubicBezTo>
                        <a:pt x="71922" y="594533"/>
                        <a:pt x="39533" y="563522"/>
                        <a:pt x="39533" y="526310"/>
                      </a:cubicBezTo>
                      <a:lnTo>
                        <a:pt x="39533" y="351962"/>
                      </a:lnTo>
                      <a:lnTo>
                        <a:pt x="633556" y="351962"/>
                      </a:lnTo>
                      <a:lnTo>
                        <a:pt x="633556" y="526999"/>
                      </a:lnTo>
                      <a:cubicBezTo>
                        <a:pt x="633556" y="563522"/>
                        <a:pt x="601167" y="594533"/>
                        <a:pt x="563954" y="594533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cap="flat" cmpd="sng" w="31750">
                  <a:solidFill>
                    <a:srgbClr val="3F3F3F"/>
                  </a:solidFill>
                  <a:prstDash val="solid"/>
                  <a:miter lim="8000"/>
                  <a:headEnd len="sm" w="sm" type="none"/>
                  <a:tailEnd len="sm" w="sm" type="none"/>
                </a:ln>
                <a:effectLst>
                  <a:outerShdw blurRad="50800" rotWithShape="0" algn="tl" dir="2700000" dist="38100">
                    <a:srgbClr val="000000">
                      <a:alpha val="40000"/>
                    </a:srgbClr>
                  </a:outerShdw>
                </a:effectLst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3" name="Google Shape;673;p34"/>
                <p:cNvSpPr/>
                <p:nvPr/>
              </p:nvSpPr>
              <p:spPr>
                <a:xfrm>
                  <a:off x="8342846" y="581385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302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cap="flat" cmpd="sng" w="31750">
                  <a:solidFill>
                    <a:srgbClr val="3F3F3F"/>
                  </a:solidFill>
                  <a:prstDash val="solid"/>
                  <a:miter lim="8000"/>
                  <a:headEnd len="sm" w="sm" type="none"/>
                  <a:tailEnd len="sm" w="sm" type="none"/>
                </a:ln>
                <a:effectLst>
                  <a:outerShdw blurRad="50800" rotWithShape="0" algn="tl" dir="2700000" dist="38100">
                    <a:srgbClr val="000000">
                      <a:alpha val="40000"/>
                    </a:srgbClr>
                  </a:outerShdw>
                </a:effectLst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4" name="Google Shape;674;p34"/>
                <p:cNvSpPr/>
                <p:nvPr/>
              </p:nvSpPr>
              <p:spPr>
                <a:xfrm>
                  <a:off x="8342846" y="649608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991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cap="flat" cmpd="sng" w="31750">
                  <a:solidFill>
                    <a:srgbClr val="3F3F3F"/>
                  </a:solidFill>
                  <a:prstDash val="solid"/>
                  <a:miter lim="8000"/>
                  <a:headEnd len="sm" w="sm" type="none"/>
                  <a:tailEnd len="sm" w="sm" type="none"/>
                </a:ln>
                <a:effectLst>
                  <a:outerShdw blurRad="50800" rotWithShape="0" algn="tl" dir="2700000" dist="38100">
                    <a:srgbClr val="000000">
                      <a:alpha val="40000"/>
                    </a:srgbClr>
                  </a:outerShdw>
                </a:effectLst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75" name="Google Shape;675;p34"/>
              <p:cNvGrpSpPr/>
              <p:nvPr/>
            </p:nvGrpSpPr>
            <p:grpSpPr>
              <a:xfrm>
                <a:off x="7251199" y="501105"/>
                <a:ext cx="518887" cy="491862"/>
                <a:chOff x="8275334" y="146315"/>
                <a:chExt cx="661556" cy="627100"/>
              </a:xfrm>
            </p:grpSpPr>
            <p:sp>
              <p:nvSpPr>
                <p:cNvPr id="676" name="Google Shape;676;p34"/>
                <p:cNvSpPr/>
                <p:nvPr/>
              </p:nvSpPr>
              <p:spPr>
                <a:xfrm>
                  <a:off x="8275334" y="146315"/>
                  <a:ext cx="661556" cy="627100"/>
                </a:xfrm>
                <a:custGeom>
                  <a:rect b="b" l="l" r="r" t="t"/>
                  <a:pathLst>
                    <a:path extrusionOk="0" h="627100" w="661556">
                      <a:moveTo>
                        <a:pt x="129119" y="219651"/>
                      </a:moveTo>
                      <a:lnTo>
                        <a:pt x="649405" y="128687"/>
                      </a:lnTo>
                      <a:lnTo>
                        <a:pt x="641136" y="82516"/>
                      </a:lnTo>
                      <a:cubicBezTo>
                        <a:pt x="637001" y="57707"/>
                        <a:pt x="622530" y="35656"/>
                        <a:pt x="601856" y="21184"/>
                      </a:cubicBezTo>
                      <a:cubicBezTo>
                        <a:pt x="581182" y="6712"/>
                        <a:pt x="555685" y="510"/>
                        <a:pt x="530187" y="5334"/>
                      </a:cubicBezTo>
                      <a:lnTo>
                        <a:pt x="82948" y="83205"/>
                      </a:lnTo>
                      <a:cubicBezTo>
                        <a:pt x="76746" y="84583"/>
                        <a:pt x="70544" y="85961"/>
                        <a:pt x="64342" y="88718"/>
                      </a:cubicBezTo>
                      <a:cubicBezTo>
                        <a:pt x="22305" y="105257"/>
                        <a:pt x="-2503" y="149360"/>
                        <a:pt x="5077" y="194153"/>
                      </a:cubicBezTo>
                      <a:lnTo>
                        <a:pt x="14036" y="240324"/>
                      </a:lnTo>
                      <a:lnTo>
                        <a:pt x="14725" y="240324"/>
                      </a:lnTo>
                      <a:lnTo>
                        <a:pt x="14725" y="526999"/>
                      </a:lnTo>
                      <a:cubicBezTo>
                        <a:pt x="14725" y="580061"/>
                        <a:pt x="56761" y="626232"/>
                        <a:pt x="109134" y="626232"/>
                      </a:cubicBezTo>
                      <a:lnTo>
                        <a:pt x="563954" y="626232"/>
                      </a:lnTo>
                      <a:cubicBezTo>
                        <a:pt x="617017" y="626232"/>
                        <a:pt x="658364" y="579372"/>
                        <a:pt x="658364" y="526999"/>
                      </a:cubicBezTo>
                      <a:lnTo>
                        <a:pt x="658364" y="219651"/>
                      </a:lnTo>
                      <a:lnTo>
                        <a:pt x="129119" y="219651"/>
                      </a:lnTo>
                      <a:close/>
                      <a:moveTo>
                        <a:pt x="69165" y="251350"/>
                      </a:moveTo>
                      <a:lnTo>
                        <a:pt x="148414" y="251350"/>
                      </a:lnTo>
                      <a:lnTo>
                        <a:pt x="120160" y="326465"/>
                      </a:lnTo>
                      <a:lnTo>
                        <a:pt x="42290" y="326465"/>
                      </a:lnTo>
                      <a:lnTo>
                        <a:pt x="69165" y="251350"/>
                      </a:lnTo>
                      <a:close/>
                      <a:moveTo>
                        <a:pt x="229731" y="251350"/>
                      </a:moveTo>
                      <a:lnTo>
                        <a:pt x="303467" y="251350"/>
                      </a:lnTo>
                      <a:lnTo>
                        <a:pt x="275213" y="326465"/>
                      </a:lnTo>
                      <a:lnTo>
                        <a:pt x="202855" y="326465"/>
                      </a:lnTo>
                      <a:lnTo>
                        <a:pt x="229731" y="251350"/>
                      </a:lnTo>
                      <a:close/>
                      <a:moveTo>
                        <a:pt x="384094" y="251350"/>
                      </a:moveTo>
                      <a:lnTo>
                        <a:pt x="464032" y="251350"/>
                      </a:lnTo>
                      <a:lnTo>
                        <a:pt x="435778" y="326465"/>
                      </a:lnTo>
                      <a:lnTo>
                        <a:pt x="357218" y="326465"/>
                      </a:lnTo>
                      <a:lnTo>
                        <a:pt x="384094" y="251350"/>
                      </a:lnTo>
                      <a:close/>
                      <a:moveTo>
                        <a:pt x="544659" y="251350"/>
                      </a:moveTo>
                      <a:lnTo>
                        <a:pt x="624597" y="251350"/>
                      </a:lnTo>
                      <a:lnTo>
                        <a:pt x="595654" y="326465"/>
                      </a:lnTo>
                      <a:lnTo>
                        <a:pt x="517783" y="326465"/>
                      </a:lnTo>
                      <a:lnTo>
                        <a:pt x="544659" y="251350"/>
                      </a:lnTo>
                      <a:close/>
                      <a:moveTo>
                        <a:pt x="293819" y="161765"/>
                      </a:moveTo>
                      <a:lnTo>
                        <a:pt x="220772" y="174858"/>
                      </a:lnTo>
                      <a:lnTo>
                        <a:pt x="175290" y="96298"/>
                      </a:lnTo>
                      <a:lnTo>
                        <a:pt x="246270" y="83894"/>
                      </a:lnTo>
                      <a:lnTo>
                        <a:pt x="293819" y="161765"/>
                      </a:lnTo>
                      <a:close/>
                      <a:moveTo>
                        <a:pt x="328275" y="69422"/>
                      </a:moveTo>
                      <a:lnTo>
                        <a:pt x="405457" y="55640"/>
                      </a:lnTo>
                      <a:lnTo>
                        <a:pt x="452317" y="134200"/>
                      </a:lnTo>
                      <a:lnTo>
                        <a:pt x="373757" y="147982"/>
                      </a:lnTo>
                      <a:lnTo>
                        <a:pt x="328275" y="69422"/>
                      </a:lnTo>
                      <a:close/>
                      <a:moveTo>
                        <a:pt x="536390" y="32899"/>
                      </a:moveTo>
                      <a:cubicBezTo>
                        <a:pt x="540524" y="32210"/>
                        <a:pt x="543970" y="32210"/>
                        <a:pt x="548105" y="32210"/>
                      </a:cubicBezTo>
                      <a:cubicBezTo>
                        <a:pt x="554996" y="32210"/>
                        <a:pt x="561198" y="32899"/>
                        <a:pt x="567400" y="34966"/>
                      </a:cubicBezTo>
                      <a:lnTo>
                        <a:pt x="610125" y="106635"/>
                      </a:lnTo>
                      <a:lnTo>
                        <a:pt x="531566" y="120417"/>
                      </a:lnTo>
                      <a:lnTo>
                        <a:pt x="486084" y="41858"/>
                      </a:lnTo>
                      <a:lnTo>
                        <a:pt x="536390" y="32899"/>
                      </a:lnTo>
                      <a:close/>
                      <a:moveTo>
                        <a:pt x="74678" y="114904"/>
                      </a:moveTo>
                      <a:cubicBezTo>
                        <a:pt x="78813" y="113526"/>
                        <a:pt x="82948" y="112148"/>
                        <a:pt x="87772" y="111459"/>
                      </a:cubicBezTo>
                      <a:lnTo>
                        <a:pt x="94663" y="110081"/>
                      </a:lnTo>
                      <a:lnTo>
                        <a:pt x="141523" y="187951"/>
                      </a:lnTo>
                      <a:lnTo>
                        <a:pt x="62963" y="201734"/>
                      </a:lnTo>
                      <a:lnTo>
                        <a:pt x="36088" y="155563"/>
                      </a:lnTo>
                      <a:cubicBezTo>
                        <a:pt x="42290" y="137645"/>
                        <a:pt x="56072" y="122485"/>
                        <a:pt x="74678" y="114904"/>
                      </a:cubicBezTo>
                      <a:close/>
                      <a:moveTo>
                        <a:pt x="563954" y="594533"/>
                      </a:moveTo>
                      <a:lnTo>
                        <a:pt x="109134" y="594533"/>
                      </a:lnTo>
                      <a:cubicBezTo>
                        <a:pt x="71922" y="594533"/>
                        <a:pt x="39533" y="563522"/>
                        <a:pt x="39533" y="526310"/>
                      </a:cubicBezTo>
                      <a:lnTo>
                        <a:pt x="39533" y="351962"/>
                      </a:lnTo>
                      <a:lnTo>
                        <a:pt x="633556" y="351962"/>
                      </a:lnTo>
                      <a:lnTo>
                        <a:pt x="633556" y="526999"/>
                      </a:lnTo>
                      <a:cubicBezTo>
                        <a:pt x="633556" y="563522"/>
                        <a:pt x="601167" y="594533"/>
                        <a:pt x="563954" y="594533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7" name="Google Shape;677;p34"/>
                <p:cNvSpPr/>
                <p:nvPr/>
              </p:nvSpPr>
              <p:spPr>
                <a:xfrm>
                  <a:off x="8342846" y="581385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302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8" name="Google Shape;678;p34"/>
                <p:cNvSpPr/>
                <p:nvPr/>
              </p:nvSpPr>
              <p:spPr>
                <a:xfrm>
                  <a:off x="8342846" y="649608"/>
                  <a:ext cx="358343" cy="34456"/>
                </a:xfrm>
                <a:custGeom>
                  <a:rect b="b" l="l" r="r" t="t"/>
                  <a:pathLst>
                    <a:path extrusionOk="0" h="34456" w="358342">
                      <a:moveTo>
                        <a:pt x="345525" y="3721"/>
                      </a:moveTo>
                      <a:lnTo>
                        <a:pt x="18193" y="3721"/>
                      </a:lnTo>
                      <a:cubicBezTo>
                        <a:pt x="10612" y="3721"/>
                        <a:pt x="3721" y="11302"/>
                        <a:pt x="3721" y="19571"/>
                      </a:cubicBezTo>
                      <a:cubicBezTo>
                        <a:pt x="3721" y="27151"/>
                        <a:pt x="9923" y="35421"/>
                        <a:pt x="18193" y="35421"/>
                      </a:cubicBezTo>
                      <a:lnTo>
                        <a:pt x="344836" y="35421"/>
                      </a:lnTo>
                      <a:cubicBezTo>
                        <a:pt x="352417" y="35421"/>
                        <a:pt x="359308" y="27840"/>
                        <a:pt x="359308" y="19571"/>
                      </a:cubicBezTo>
                      <a:cubicBezTo>
                        <a:pt x="359997" y="11991"/>
                        <a:pt x="353106" y="3721"/>
                        <a:pt x="345525" y="372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6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679" name="Google Shape;679;p34"/>
          <p:cNvSpPr txBox="1"/>
          <p:nvPr>
            <p:ph type="ctrTitle"/>
          </p:nvPr>
        </p:nvSpPr>
        <p:spPr>
          <a:xfrm>
            <a:off x="6802414" y="2313464"/>
            <a:ext cx="4680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6000"/>
              <a:buFont typeface="Twentieth Century"/>
              <a:buNone/>
            </a:pPr>
            <a:r>
              <a:rPr lang="es-ES" sz="6000">
                <a:solidFill>
                  <a:srgbClr val="663E6C"/>
                </a:solidFill>
              </a:rPr>
              <a:t>PRESENTACIÓN</a:t>
            </a:r>
            <a:endParaRPr/>
          </a:p>
        </p:txBody>
      </p:sp>
      <p:sp>
        <p:nvSpPr>
          <p:cNvPr id="680" name="Google Shape;680;p34"/>
          <p:cNvSpPr txBox="1"/>
          <p:nvPr/>
        </p:nvSpPr>
        <p:spPr>
          <a:xfrm>
            <a:off x="6746564" y="2893278"/>
            <a:ext cx="5219876" cy="19112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13800"/>
              <a:buFont typeface="Twentieth Century"/>
              <a:buNone/>
            </a:pPr>
            <a:r>
              <a:rPr b="1" i="0" lang="es-ES" sz="13800" u="none" cap="none" strike="noStrike">
                <a:solidFill>
                  <a:srgbClr val="663E6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TÍTULO</a:t>
            </a:r>
            <a:endParaRPr/>
          </a:p>
        </p:txBody>
      </p:sp>
      <p:sp>
        <p:nvSpPr>
          <p:cNvPr id="681" name="Google Shape;681;p34"/>
          <p:cNvSpPr txBox="1"/>
          <p:nvPr>
            <p:ph idx="1" type="subTitle"/>
          </p:nvPr>
        </p:nvSpPr>
        <p:spPr>
          <a:xfrm>
            <a:off x="7251198" y="5154839"/>
            <a:ext cx="4305525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s-ES"/>
              <a:t>Lorem ipsum dolor sit amet, consectetur adipiscing elit.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52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Equipo</a:t>
            </a:r>
            <a:endParaRPr/>
          </a:p>
        </p:txBody>
      </p:sp>
      <p:pic>
        <p:nvPicPr>
          <p:cNvPr descr="Foto de un miembro del equipo" id="975" name="Google Shape;975;p52"/>
          <p:cNvPicPr preferRelativeResize="0"/>
          <p:nvPr>
            <p:ph idx="15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235" y="2448116"/>
            <a:ext cx="1217130" cy="1217130"/>
          </a:xfrm>
          <a:prstGeom prst="cube">
            <a:avLst>
              <a:gd fmla="val 10976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76" name="Google Shape;976;p52"/>
          <p:cNvSpPr txBox="1"/>
          <p:nvPr>
            <p:ph idx="2" type="body"/>
          </p:nvPr>
        </p:nvSpPr>
        <p:spPr>
          <a:xfrm>
            <a:off x="431800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Jorge </a:t>
            </a:r>
            <a:br>
              <a:rPr lang="es-ES"/>
            </a:br>
            <a:r>
              <a:rPr lang="es-ES"/>
              <a:t>Alcalá</a:t>
            </a:r>
            <a:endParaRPr/>
          </a:p>
        </p:txBody>
      </p:sp>
      <p:sp>
        <p:nvSpPr>
          <p:cNvPr id="977" name="Google Shape;977;p52"/>
          <p:cNvSpPr txBox="1"/>
          <p:nvPr>
            <p:ph idx="3" type="body"/>
          </p:nvPr>
        </p:nvSpPr>
        <p:spPr>
          <a:xfrm>
            <a:off x="431800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</a:pPr>
            <a:r>
              <a:rPr lang="es-ES"/>
              <a:t>Director general de operaciones</a:t>
            </a:r>
            <a:endParaRPr/>
          </a:p>
        </p:txBody>
      </p:sp>
      <p:pic>
        <p:nvPicPr>
          <p:cNvPr descr="Foto de una mujer miembro del equipo" id="978" name="Google Shape;978;p52"/>
          <p:cNvPicPr preferRelativeResize="0"/>
          <p:nvPr>
            <p:ph idx="16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77138" y="2448116"/>
            <a:ext cx="1217130" cy="1217130"/>
          </a:xfrm>
          <a:prstGeom prst="trapezoid">
            <a:avLst>
              <a:gd fmla="val 13981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79" name="Google Shape;979;p52"/>
          <p:cNvSpPr txBox="1"/>
          <p:nvPr>
            <p:ph idx="4" type="body"/>
          </p:nvPr>
        </p:nvSpPr>
        <p:spPr>
          <a:xfrm>
            <a:off x="2375703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Naiara </a:t>
            </a:r>
            <a:br>
              <a:rPr lang="es-ES"/>
            </a:br>
            <a:r>
              <a:rPr lang="es-ES"/>
              <a:t>Padilla</a:t>
            </a:r>
            <a:endParaRPr/>
          </a:p>
        </p:txBody>
      </p:sp>
      <p:sp>
        <p:nvSpPr>
          <p:cNvPr id="980" name="Google Shape;980;p52"/>
          <p:cNvSpPr txBox="1"/>
          <p:nvPr>
            <p:ph idx="5" type="body"/>
          </p:nvPr>
        </p:nvSpPr>
        <p:spPr>
          <a:xfrm>
            <a:off x="2375703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</a:pPr>
            <a:r>
              <a:rPr lang="es-ES"/>
              <a:t>Presidenta de la junta</a:t>
            </a:r>
            <a:endParaRPr/>
          </a:p>
        </p:txBody>
      </p:sp>
      <p:pic>
        <p:nvPicPr>
          <p:cNvPr descr="Foto de un miembro del equipo" id="981" name="Google Shape;981;p52"/>
          <p:cNvPicPr preferRelativeResize="0"/>
          <p:nvPr>
            <p:ph idx="17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21041" y="2448116"/>
            <a:ext cx="1217130" cy="1217130"/>
          </a:xfrm>
          <a:prstGeom prst="cube">
            <a:avLst>
              <a:gd fmla="val 250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82" name="Google Shape;982;p52"/>
          <p:cNvSpPr txBox="1"/>
          <p:nvPr>
            <p:ph idx="6" type="body"/>
          </p:nvPr>
        </p:nvSpPr>
        <p:spPr>
          <a:xfrm>
            <a:off x="4319606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4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Íker </a:t>
            </a:r>
            <a:endParaRPr/>
          </a:p>
          <a:p>
            <a:pPr indent="0" lvl="0" marL="0" rtl="0" algn="ctr">
              <a:lnSpc>
                <a:spcPct val="4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Arteaga</a:t>
            </a:r>
            <a:endParaRPr/>
          </a:p>
        </p:txBody>
      </p:sp>
      <p:sp>
        <p:nvSpPr>
          <p:cNvPr id="983" name="Google Shape;983;p52"/>
          <p:cNvSpPr txBox="1"/>
          <p:nvPr>
            <p:ph idx="7" type="body"/>
          </p:nvPr>
        </p:nvSpPr>
        <p:spPr>
          <a:xfrm>
            <a:off x="4319606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</a:pPr>
            <a:r>
              <a:rPr lang="es-ES"/>
              <a:t>Director financiero</a:t>
            </a:r>
            <a:endParaRPr/>
          </a:p>
        </p:txBody>
      </p:sp>
      <p:pic>
        <p:nvPicPr>
          <p:cNvPr descr="Foto de una mujer miembro del equipo" id="984" name="Google Shape;984;p52"/>
          <p:cNvPicPr preferRelativeResize="0"/>
          <p:nvPr>
            <p:ph idx="18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64944" y="2448116"/>
            <a:ext cx="1217130" cy="1217130"/>
          </a:xfrm>
          <a:prstGeom prst="bevel">
            <a:avLst>
              <a:gd fmla="val 12500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85" name="Google Shape;985;p52"/>
          <p:cNvSpPr txBox="1"/>
          <p:nvPr>
            <p:ph idx="8" type="body"/>
          </p:nvPr>
        </p:nvSpPr>
        <p:spPr>
          <a:xfrm>
            <a:off x="6263509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Elvira </a:t>
            </a:r>
            <a:br>
              <a:rPr lang="es-ES"/>
            </a:br>
            <a:r>
              <a:rPr lang="es-ES"/>
              <a:t>Cano</a:t>
            </a:r>
            <a:endParaRPr/>
          </a:p>
        </p:txBody>
      </p:sp>
      <p:sp>
        <p:nvSpPr>
          <p:cNvPr id="986" name="Google Shape;986;p52"/>
          <p:cNvSpPr txBox="1"/>
          <p:nvPr>
            <p:ph idx="9" type="body"/>
          </p:nvPr>
        </p:nvSpPr>
        <p:spPr>
          <a:xfrm>
            <a:off x="6263509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</a:pPr>
            <a:r>
              <a:rPr lang="es-ES"/>
              <a:t>Directora de operaciones</a:t>
            </a:r>
            <a:endParaRPr/>
          </a:p>
        </p:txBody>
      </p:sp>
      <p:pic>
        <p:nvPicPr>
          <p:cNvPr descr="Foto de una mujer miembro del equipo" id="987" name="Google Shape;987;p52"/>
          <p:cNvPicPr preferRelativeResize="0"/>
          <p:nvPr>
            <p:ph idx="19" type="pic"/>
          </p:nvPr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408847" y="2448116"/>
            <a:ext cx="1217130" cy="1217130"/>
          </a:xfrm>
          <a:prstGeom prst="cube">
            <a:avLst>
              <a:gd fmla="val 45034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88" name="Google Shape;988;p52"/>
          <p:cNvSpPr txBox="1"/>
          <p:nvPr>
            <p:ph idx="13" type="body"/>
          </p:nvPr>
        </p:nvSpPr>
        <p:spPr>
          <a:xfrm>
            <a:off x="8207412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Eulalia </a:t>
            </a:r>
            <a:br>
              <a:rPr lang="es-ES"/>
            </a:br>
            <a:r>
              <a:rPr lang="es-ES"/>
              <a:t>Terán</a:t>
            </a:r>
            <a:endParaRPr/>
          </a:p>
        </p:txBody>
      </p:sp>
      <p:sp>
        <p:nvSpPr>
          <p:cNvPr id="989" name="Google Shape;989;p52"/>
          <p:cNvSpPr txBox="1"/>
          <p:nvPr>
            <p:ph idx="14" type="body"/>
          </p:nvPr>
        </p:nvSpPr>
        <p:spPr>
          <a:xfrm>
            <a:off x="8207412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</a:pPr>
            <a:r>
              <a:rPr lang="es-ES"/>
              <a:t>Directora del departamento técnico</a:t>
            </a:r>
            <a:endParaRPr/>
          </a:p>
        </p:txBody>
      </p:sp>
      <p:pic>
        <p:nvPicPr>
          <p:cNvPr descr="Foto de una mujer miembro del equipo" id="990" name="Google Shape;990;p52"/>
          <p:cNvPicPr preferRelativeResize="0"/>
          <p:nvPr>
            <p:ph idx="22" type="pic"/>
          </p:nvPr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352748" y="2448116"/>
            <a:ext cx="1217130" cy="1217130"/>
          </a:xfrm>
          <a:prstGeom prst="star24">
            <a:avLst>
              <a:gd fmla="val 45514" name="adj"/>
            </a:avLst>
          </a:prstGeom>
          <a:solidFill>
            <a:srgbClr val="D8D8D8">
              <a:alpha val="69803"/>
            </a:srgbClr>
          </a:solidFill>
          <a:ln>
            <a:noFill/>
          </a:ln>
        </p:spPr>
      </p:pic>
      <p:sp>
        <p:nvSpPr>
          <p:cNvPr id="991" name="Google Shape;991;p52"/>
          <p:cNvSpPr txBox="1"/>
          <p:nvPr>
            <p:ph idx="20" type="body"/>
          </p:nvPr>
        </p:nvSpPr>
        <p:spPr>
          <a:xfrm>
            <a:off x="10151313" y="3996234"/>
            <a:ext cx="1620000" cy="4962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Carlota </a:t>
            </a:r>
            <a:br>
              <a:rPr lang="es-ES"/>
            </a:br>
            <a:r>
              <a:rPr lang="es-ES"/>
              <a:t>Melgar</a:t>
            </a:r>
            <a:endParaRPr/>
          </a:p>
        </p:txBody>
      </p:sp>
      <p:sp>
        <p:nvSpPr>
          <p:cNvPr id="992" name="Google Shape;992;p52"/>
          <p:cNvSpPr txBox="1"/>
          <p:nvPr>
            <p:ph idx="21" type="body"/>
          </p:nvPr>
        </p:nvSpPr>
        <p:spPr>
          <a:xfrm>
            <a:off x="10151313" y="4624545"/>
            <a:ext cx="16200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</a:pPr>
            <a:r>
              <a:rPr lang="es-ES"/>
              <a:t>Directora creativa</a:t>
            </a:r>
            <a:endParaRPr/>
          </a:p>
        </p:txBody>
      </p:sp>
      <p:sp>
        <p:nvSpPr>
          <p:cNvPr id="993" name="Google Shape;993;p52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53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Financiación</a:t>
            </a:r>
            <a:endParaRPr/>
          </a:p>
        </p:txBody>
      </p:sp>
      <p:grpSp>
        <p:nvGrpSpPr>
          <p:cNvPr id="1000" name="Google Shape;1000;p53" title="Categoría del fondo (agrupada)"/>
          <p:cNvGrpSpPr/>
          <p:nvPr/>
        </p:nvGrpSpPr>
        <p:grpSpPr>
          <a:xfrm>
            <a:off x="290593" y="993330"/>
            <a:ext cx="2718236" cy="1634164"/>
            <a:chOff x="635303" y="993330"/>
            <a:chExt cx="2718236" cy="1634164"/>
          </a:xfrm>
        </p:grpSpPr>
        <p:sp>
          <p:nvSpPr>
            <p:cNvPr id="1001" name="Google Shape;1001;p53"/>
            <p:cNvSpPr txBox="1"/>
            <p:nvPr/>
          </p:nvSpPr>
          <p:spPr>
            <a:xfrm>
              <a:off x="635303" y="1910839"/>
              <a:ext cx="2391394" cy="716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Arial"/>
                <a:buNone/>
              </a:pPr>
              <a:r>
                <a:rPr b="0" i="0" lang="es-ES" sz="14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elit.</a:t>
              </a:r>
              <a:endParaRPr/>
            </a:p>
          </p:txBody>
        </p:sp>
        <p:sp>
          <p:nvSpPr>
            <p:cNvPr id="1002" name="Google Shape;1002;p53"/>
            <p:cNvSpPr txBox="1"/>
            <p:nvPr/>
          </p:nvSpPr>
          <p:spPr>
            <a:xfrm>
              <a:off x="635303" y="1504110"/>
              <a:ext cx="2391394" cy="2727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Arial"/>
                <a:buNone/>
              </a:pPr>
              <a:r>
                <a:rPr b="0" i="0" lang="es-ES" sz="18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Categoría del fondo</a:t>
              </a:r>
              <a:endParaRPr/>
            </a:p>
          </p:txBody>
        </p:sp>
        <p:sp>
          <p:nvSpPr>
            <p:cNvPr id="1003" name="Google Shape;1003;p53" title="Color de la leyenda de gráfico"/>
            <p:cNvSpPr/>
            <p:nvPr/>
          </p:nvSpPr>
          <p:spPr>
            <a:xfrm>
              <a:off x="3186366" y="1572844"/>
              <a:ext cx="167173" cy="1671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o de red" id="1004" name="Google Shape;1004;p53" title="Icono del marcador de posición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575854" y="993330"/>
              <a:ext cx="516155" cy="5161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05" name="Google Shape;1005;p53" title="Categoría del fondo (agrupada)"/>
          <p:cNvGrpSpPr/>
          <p:nvPr/>
        </p:nvGrpSpPr>
        <p:grpSpPr>
          <a:xfrm>
            <a:off x="290593" y="2692667"/>
            <a:ext cx="2718236" cy="1669940"/>
            <a:chOff x="635303" y="2759296"/>
            <a:chExt cx="2718236" cy="1669940"/>
          </a:xfrm>
        </p:grpSpPr>
        <p:sp>
          <p:nvSpPr>
            <p:cNvPr id="1006" name="Google Shape;1006;p53"/>
            <p:cNvSpPr txBox="1"/>
            <p:nvPr/>
          </p:nvSpPr>
          <p:spPr>
            <a:xfrm>
              <a:off x="635303" y="3712581"/>
              <a:ext cx="2391394" cy="716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Arial"/>
                <a:buNone/>
              </a:pPr>
              <a:r>
                <a:rPr b="0" i="0" lang="es-ES" sz="14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elit.</a:t>
              </a:r>
              <a:endParaRPr/>
            </a:p>
          </p:txBody>
        </p:sp>
        <p:sp>
          <p:nvSpPr>
            <p:cNvPr id="1007" name="Google Shape;1007;p53"/>
            <p:cNvSpPr txBox="1"/>
            <p:nvPr/>
          </p:nvSpPr>
          <p:spPr>
            <a:xfrm>
              <a:off x="635303" y="3305852"/>
              <a:ext cx="2391394" cy="2727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Arial"/>
                <a:buNone/>
              </a:pPr>
              <a:r>
                <a:rPr b="0" i="0" lang="es-ES" sz="18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Categoría del fondo</a:t>
              </a:r>
              <a:endParaRPr/>
            </a:p>
          </p:txBody>
        </p:sp>
        <p:sp>
          <p:nvSpPr>
            <p:cNvPr id="1008" name="Google Shape;1008;p53" title="Color de la leyenda de gráfico"/>
            <p:cNvSpPr/>
            <p:nvPr/>
          </p:nvSpPr>
          <p:spPr>
            <a:xfrm>
              <a:off x="3186366" y="3374586"/>
              <a:ext cx="167173" cy="1671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o de periódico " id="1009" name="Google Shape;1009;p53" title="Icono del marcador de posición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558461" y="2759296"/>
              <a:ext cx="516155" cy="5161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10" name="Google Shape;1010;p53" title="Categoría del fondo (agrupada)"/>
          <p:cNvGrpSpPr/>
          <p:nvPr/>
        </p:nvGrpSpPr>
        <p:grpSpPr>
          <a:xfrm>
            <a:off x="290593" y="4427780"/>
            <a:ext cx="2718236" cy="1570805"/>
            <a:chOff x="635303" y="4741011"/>
            <a:chExt cx="2718236" cy="1570805"/>
          </a:xfrm>
        </p:grpSpPr>
        <p:sp>
          <p:nvSpPr>
            <p:cNvPr id="1011" name="Google Shape;1011;p53"/>
            <p:cNvSpPr txBox="1"/>
            <p:nvPr/>
          </p:nvSpPr>
          <p:spPr>
            <a:xfrm>
              <a:off x="635303" y="5595161"/>
              <a:ext cx="2391394" cy="716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Arial"/>
                <a:buNone/>
              </a:pPr>
              <a:r>
                <a:rPr b="0" i="0" lang="es-ES" sz="14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elit.</a:t>
              </a:r>
              <a:endParaRPr/>
            </a:p>
          </p:txBody>
        </p:sp>
        <p:sp>
          <p:nvSpPr>
            <p:cNvPr id="1012" name="Google Shape;1012;p53"/>
            <p:cNvSpPr txBox="1"/>
            <p:nvPr/>
          </p:nvSpPr>
          <p:spPr>
            <a:xfrm>
              <a:off x="635303" y="5188432"/>
              <a:ext cx="2391394" cy="2727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Arial"/>
                <a:buNone/>
              </a:pPr>
              <a:r>
                <a:rPr b="0" i="0" lang="es-ES" sz="18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Categoría del fondo</a:t>
              </a:r>
              <a:endParaRPr/>
            </a:p>
          </p:txBody>
        </p:sp>
        <p:sp>
          <p:nvSpPr>
            <p:cNvPr id="1013" name="Google Shape;1013;p53" title="Color de la leyenda de gráfico"/>
            <p:cNvSpPr/>
            <p:nvPr/>
          </p:nvSpPr>
          <p:spPr>
            <a:xfrm>
              <a:off x="3186366" y="5257166"/>
              <a:ext cx="167173" cy="167173"/>
            </a:xfrm>
            <a:prstGeom prst="rect">
              <a:avLst/>
            </a:prstGeom>
            <a:solidFill>
              <a:srgbClr val="9ED0C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o de satélite" id="1014" name="Google Shape;1014;p53" title="Icono del marcador de posición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510542" y="4741011"/>
              <a:ext cx="516155" cy="5161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15" name="Google Shape;1015;p53" title="Gráfico de la financiación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22536" y="761575"/>
            <a:ext cx="5946928" cy="53348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6" name="Google Shape;1016;p53" title="Categoría del fondo (agrupada)"/>
          <p:cNvGrpSpPr/>
          <p:nvPr/>
        </p:nvGrpSpPr>
        <p:grpSpPr>
          <a:xfrm>
            <a:off x="8641020" y="2258575"/>
            <a:ext cx="2738180" cy="1962347"/>
            <a:chOff x="8641020" y="2258575"/>
            <a:chExt cx="2738180" cy="1962347"/>
          </a:xfrm>
        </p:grpSpPr>
        <p:sp>
          <p:nvSpPr>
            <p:cNvPr id="1017" name="Google Shape;1017;p53"/>
            <p:cNvSpPr txBox="1"/>
            <p:nvPr/>
          </p:nvSpPr>
          <p:spPr>
            <a:xfrm>
              <a:off x="8987806" y="3316332"/>
              <a:ext cx="2391394" cy="904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Arial"/>
                <a:buNone/>
              </a:pPr>
              <a:r>
                <a:rPr b="0" i="0" lang="es-ES" sz="14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elit.</a:t>
              </a:r>
              <a:endParaRPr/>
            </a:p>
          </p:txBody>
        </p:sp>
        <p:sp>
          <p:nvSpPr>
            <p:cNvPr id="1018" name="Google Shape;1018;p53"/>
            <p:cNvSpPr txBox="1"/>
            <p:nvPr/>
          </p:nvSpPr>
          <p:spPr>
            <a:xfrm>
              <a:off x="8967861" y="2909603"/>
              <a:ext cx="2391393" cy="2727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Arial"/>
                <a:buNone/>
              </a:pPr>
              <a:r>
                <a:rPr b="0" i="0" lang="es-ES" sz="18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Categoría del fondo</a:t>
              </a:r>
              <a:endParaRPr/>
            </a:p>
          </p:txBody>
        </p:sp>
        <p:sp>
          <p:nvSpPr>
            <p:cNvPr id="1019" name="Google Shape;1019;p53" title="Color de la leyenda de gráfico"/>
            <p:cNvSpPr/>
            <p:nvPr/>
          </p:nvSpPr>
          <p:spPr>
            <a:xfrm>
              <a:off x="8641020" y="2978337"/>
              <a:ext cx="167173" cy="16717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99000">
                  <a:schemeClr val="accent3"/>
                </a:gs>
                <a:gs pos="100000">
                  <a:schemeClr val="accent3"/>
                </a:gs>
              </a:gsLst>
              <a:lin ang="156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o de ojo de buey" id="1020" name="Google Shape;1020;p53" title="Icono del marcador de posición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881417" y="2258575"/>
              <a:ext cx="567771" cy="56777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1" name="Google Shape;1021;p53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54"/>
          <p:cNvSpPr txBox="1"/>
          <p:nvPr>
            <p:ph idx="2" type="body"/>
          </p:nvPr>
        </p:nvSpPr>
        <p:spPr>
          <a:xfrm>
            <a:off x="673100" y="677863"/>
            <a:ext cx="5027613" cy="5027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-266700" lvl="0" marL="2667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</a:pPr>
            <a:r>
              <a:rPr lang="es-ES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</a:pPr>
            <a:r>
              <a:rPr lang="es-ES"/>
              <a:t>Etiam aliquet eu mi quis lacinia.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</a:pPr>
            <a:r>
              <a:rPr lang="es-ES"/>
              <a:t>Ut fermentum a magna ut eleifend. Integer convallis suscipit ante eu varius. Morbi a purus dolor.</a:t>
            </a:r>
            <a:endParaRPr/>
          </a:p>
        </p:txBody>
      </p:sp>
      <p:sp>
        <p:nvSpPr>
          <p:cNvPr id="1028" name="Google Shape;1028;p54"/>
          <p:cNvSpPr txBox="1"/>
          <p:nvPr>
            <p:ph type="ctrTitle"/>
          </p:nvPr>
        </p:nvSpPr>
        <p:spPr>
          <a:xfrm>
            <a:off x="7037617" y="2944251"/>
            <a:ext cx="4680000" cy="9694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7000"/>
              <a:buFont typeface="Century Gothic"/>
              <a:buNone/>
            </a:pPr>
            <a:r>
              <a:rPr lang="es-ES"/>
              <a:t>RESUMEN</a:t>
            </a:r>
            <a:endParaRPr/>
          </a:p>
        </p:txBody>
      </p:sp>
      <p:sp>
        <p:nvSpPr>
          <p:cNvPr id="1029" name="Google Shape;1029;p54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s-ES"/>
              <a:t>Subtítulo o título secundario del resumen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rcador de posición del logotipo" id="1035" name="Google Shape;1035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0333" y="1456495"/>
            <a:ext cx="2133785" cy="1194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36" name="Google Shape;1036;p55"/>
          <p:cNvSpPr txBox="1"/>
          <p:nvPr>
            <p:ph type="ctrTitle"/>
          </p:nvPr>
        </p:nvSpPr>
        <p:spPr>
          <a:xfrm>
            <a:off x="3155583" y="3034276"/>
            <a:ext cx="5189515" cy="7894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D3D0"/>
              </a:buClr>
              <a:buSzPts val="5600"/>
              <a:buFont typeface="Twentieth Century"/>
              <a:buNone/>
            </a:pPr>
            <a:r>
              <a:rPr lang="es-ES" sz="5600"/>
              <a:t>AGRADECIMIENTOS</a:t>
            </a:r>
            <a:endParaRPr/>
          </a:p>
        </p:txBody>
      </p:sp>
      <p:sp>
        <p:nvSpPr>
          <p:cNvPr id="1037" name="Google Shape;1037;p55"/>
          <p:cNvSpPr txBox="1"/>
          <p:nvPr>
            <p:ph idx="1" type="subTitle"/>
          </p:nvPr>
        </p:nvSpPr>
        <p:spPr>
          <a:xfrm>
            <a:off x="4344386" y="5005721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s-ES"/>
              <a:t>Jorge Alcalá</a:t>
            </a:r>
            <a:endParaRPr/>
          </a:p>
        </p:txBody>
      </p:sp>
      <p:sp>
        <p:nvSpPr>
          <p:cNvPr id="1038" name="Google Shape;1038;p55"/>
          <p:cNvSpPr txBox="1"/>
          <p:nvPr>
            <p:ph idx="2" type="body"/>
          </p:nvPr>
        </p:nvSpPr>
        <p:spPr>
          <a:xfrm>
            <a:off x="4344386" y="5317750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s-ES"/>
              <a:t>+1 555-0100</a:t>
            </a:r>
            <a:endParaRPr/>
          </a:p>
        </p:txBody>
      </p:sp>
      <p:sp>
        <p:nvSpPr>
          <p:cNvPr id="1039" name="Google Shape;1039;p55"/>
          <p:cNvSpPr txBox="1"/>
          <p:nvPr>
            <p:ph idx="3" type="body"/>
          </p:nvPr>
        </p:nvSpPr>
        <p:spPr>
          <a:xfrm>
            <a:off x="4344386" y="5629780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s-ES"/>
              <a:t>allan@southridgevideo.com</a:t>
            </a:r>
            <a:endParaRPr/>
          </a:p>
        </p:txBody>
      </p:sp>
      <p:sp>
        <p:nvSpPr>
          <p:cNvPr id="1040" name="Google Shape;1040;p55"/>
          <p:cNvSpPr txBox="1"/>
          <p:nvPr>
            <p:ph idx="4" type="body"/>
          </p:nvPr>
        </p:nvSpPr>
        <p:spPr>
          <a:xfrm>
            <a:off x="4344386" y="5940992"/>
            <a:ext cx="3245680" cy="25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s-ES"/>
              <a:t>www.southridgevideo.com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descr="Cómo usar esta plantilla" id="1046" name="Google Shape;1046;p56"/>
          <p:cNvGrpSpPr/>
          <p:nvPr/>
        </p:nvGrpSpPr>
        <p:grpSpPr>
          <a:xfrm>
            <a:off x="178974" y="243381"/>
            <a:ext cx="2856319" cy="2930122"/>
            <a:chOff x="1201314" y="527364"/>
            <a:chExt cx="3141951" cy="3223134"/>
          </a:xfrm>
        </p:grpSpPr>
        <p:sp>
          <p:nvSpPr>
            <p:cNvPr id="1047" name="Google Shape;1047;p56" title="Gráficos circulares en segundo plano"/>
            <p:cNvSpPr/>
            <p:nvPr/>
          </p:nvSpPr>
          <p:spPr>
            <a:xfrm>
              <a:off x="1201314" y="674439"/>
              <a:ext cx="3076059" cy="307605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3043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2300" u="none" cap="none" strike="noStrike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Cómo</a:t>
              </a:r>
              <a:r>
                <a:rPr b="0" i="0" lang="es-ES" sz="2300" u="none" cap="none" strike="noStrike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0" i="1" lang="es-ES" sz="2300" u="none" cap="none" strike="noStrike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personalizar</a:t>
              </a:r>
              <a:r>
                <a:rPr b="0" i="0" lang="es-ES" sz="2300" u="none" cap="none" strike="noStrike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 esta plantilla.</a:t>
              </a:r>
              <a:endParaRPr/>
            </a:p>
          </p:txBody>
        </p:sp>
        <p:sp>
          <p:nvSpPr>
            <p:cNvPr id="1048" name="Google Shape;1048;p56" title="Gráficos circulares en segundo plano"/>
            <p:cNvSpPr/>
            <p:nvPr/>
          </p:nvSpPr>
          <p:spPr>
            <a:xfrm>
              <a:off x="3125525" y="527364"/>
              <a:ext cx="1217740" cy="12177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56" title="Gráficos circulares en segundo plano"/>
            <p:cNvSpPr/>
            <p:nvPr/>
          </p:nvSpPr>
          <p:spPr>
            <a:xfrm>
              <a:off x="1503990" y="3134344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56"/>
            <p:cNvSpPr txBox="1"/>
            <p:nvPr/>
          </p:nvSpPr>
          <p:spPr>
            <a:xfrm>
              <a:off x="3133073" y="654208"/>
              <a:ext cx="1188691" cy="11868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FBFBF"/>
                </a:buClr>
                <a:buSzPts val="7200"/>
                <a:buFont typeface="Times New Roman"/>
                <a:buNone/>
              </a:pPr>
              <a:r>
                <a:rPr b="1" i="0" lang="es-ES" sz="7200" u="none" cap="none" strike="noStrike">
                  <a:solidFill>
                    <a:srgbClr val="BFBFB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?</a:t>
              </a:r>
              <a:endParaRPr/>
            </a:p>
          </p:txBody>
        </p:sp>
      </p:grpSp>
      <p:sp>
        <p:nvSpPr>
          <p:cNvPr descr="Bloque de instrucciones" id="1051" name="Google Shape;1051;p56"/>
          <p:cNvSpPr/>
          <p:nvPr/>
        </p:nvSpPr>
        <p:spPr>
          <a:xfrm>
            <a:off x="3359125" y="200418"/>
            <a:ext cx="4708996" cy="5145305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3F3F3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2" name="Google Shape;1052;p56" title="Gráficos circulares en segundo plano"/>
          <p:cNvSpPr/>
          <p:nvPr/>
        </p:nvSpPr>
        <p:spPr>
          <a:xfrm>
            <a:off x="3519445" y="1067769"/>
            <a:ext cx="426811" cy="42681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grpSp>
        <p:nvGrpSpPr>
          <p:cNvPr id="1053" name="Google Shape;1053;p56" title="Agregue sus imágenes"/>
          <p:cNvGrpSpPr/>
          <p:nvPr/>
        </p:nvGrpSpPr>
        <p:grpSpPr>
          <a:xfrm>
            <a:off x="3497835" y="1078488"/>
            <a:ext cx="4341658" cy="3585644"/>
            <a:chOff x="424893" y="379770"/>
            <a:chExt cx="4341658" cy="3585644"/>
          </a:xfrm>
        </p:grpSpPr>
        <p:sp>
          <p:nvSpPr>
            <p:cNvPr id="1054" name="Google Shape;1054;p56"/>
            <p:cNvSpPr txBox="1"/>
            <p:nvPr/>
          </p:nvSpPr>
          <p:spPr>
            <a:xfrm>
              <a:off x="499040" y="379770"/>
              <a:ext cx="413662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20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Agregue sus imágenes</a:t>
              </a:r>
              <a:endParaRPr/>
            </a:p>
          </p:txBody>
        </p:sp>
        <p:pic>
          <p:nvPicPr>
            <p:cNvPr id="1055" name="Google Shape;1055;p56" title="Gráficos de instrucciones de la plantilla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64686" y="910689"/>
              <a:ext cx="1985426" cy="2008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6" name="Google Shape;1056;p56" title="Flecha de instrucciones de la plantilla"/>
            <p:cNvSpPr/>
            <p:nvPr/>
          </p:nvSpPr>
          <p:spPr>
            <a:xfrm flipH="1" rot="4500000">
              <a:off x="1365275" y="2606461"/>
              <a:ext cx="367586" cy="457870"/>
            </a:xfrm>
            <a:custGeom>
              <a:rect b="b" l="l" r="r" t="t"/>
              <a:pathLst>
                <a:path extrusionOk="0" h="676275" w="542925">
                  <a:moveTo>
                    <a:pt x="27380" y="669232"/>
                  </a:moveTo>
                  <a:cubicBezTo>
                    <a:pt x="44525" y="565409"/>
                    <a:pt x="83578" y="465397"/>
                    <a:pt x="138823" y="376814"/>
                  </a:cubicBezTo>
                  <a:cubicBezTo>
                    <a:pt x="195020" y="288232"/>
                    <a:pt x="267410" y="209174"/>
                    <a:pt x="352183" y="147262"/>
                  </a:cubicBezTo>
                  <a:cubicBezTo>
                    <a:pt x="394093" y="116782"/>
                    <a:pt x="438860" y="90112"/>
                    <a:pt x="485533" y="68204"/>
                  </a:cubicBezTo>
                  <a:cubicBezTo>
                    <a:pt x="479818" y="77729"/>
                    <a:pt x="475055" y="87254"/>
                    <a:pt x="469340" y="96779"/>
                  </a:cubicBezTo>
                  <a:cubicBezTo>
                    <a:pt x="452195" y="128212"/>
                    <a:pt x="434098" y="160597"/>
                    <a:pt x="416953" y="192029"/>
                  </a:cubicBezTo>
                  <a:cubicBezTo>
                    <a:pt x="412190" y="201554"/>
                    <a:pt x="425525" y="230129"/>
                    <a:pt x="433145" y="216794"/>
                  </a:cubicBezTo>
                  <a:cubicBezTo>
                    <a:pt x="450290" y="186314"/>
                    <a:pt x="467435" y="154882"/>
                    <a:pt x="484580" y="124402"/>
                  </a:cubicBezTo>
                  <a:cubicBezTo>
                    <a:pt x="493153" y="109162"/>
                    <a:pt x="501725" y="93922"/>
                    <a:pt x="509345" y="78682"/>
                  </a:cubicBezTo>
                  <a:cubicBezTo>
                    <a:pt x="516965" y="64394"/>
                    <a:pt x="523633" y="48202"/>
                    <a:pt x="536015" y="37724"/>
                  </a:cubicBezTo>
                  <a:cubicBezTo>
                    <a:pt x="543635" y="31057"/>
                    <a:pt x="535063" y="5339"/>
                    <a:pt x="524585" y="7244"/>
                  </a:cubicBezTo>
                  <a:cubicBezTo>
                    <a:pt x="449338" y="21532"/>
                    <a:pt x="374090" y="32009"/>
                    <a:pt x="297890" y="39629"/>
                  </a:cubicBezTo>
                  <a:cubicBezTo>
                    <a:pt x="287413" y="40582"/>
                    <a:pt x="295033" y="72967"/>
                    <a:pt x="307415" y="71062"/>
                  </a:cubicBezTo>
                  <a:cubicBezTo>
                    <a:pt x="350278" y="66299"/>
                    <a:pt x="393140" y="61537"/>
                    <a:pt x="436003" y="54869"/>
                  </a:cubicBezTo>
                  <a:cubicBezTo>
                    <a:pt x="360755" y="94874"/>
                    <a:pt x="292175" y="147262"/>
                    <a:pt x="233120" y="208222"/>
                  </a:cubicBezTo>
                  <a:cubicBezTo>
                    <a:pt x="158825" y="284422"/>
                    <a:pt x="98818" y="375862"/>
                    <a:pt x="57860" y="473969"/>
                  </a:cubicBezTo>
                  <a:cubicBezTo>
                    <a:pt x="35000" y="530167"/>
                    <a:pt x="17855" y="588269"/>
                    <a:pt x="7378" y="648277"/>
                  </a:cubicBezTo>
                  <a:cubicBezTo>
                    <a:pt x="6425" y="655897"/>
                    <a:pt x="8330" y="665422"/>
                    <a:pt x="14045" y="670184"/>
                  </a:cubicBezTo>
                  <a:cubicBezTo>
                    <a:pt x="20713" y="676852"/>
                    <a:pt x="25475" y="675899"/>
                    <a:pt x="27380" y="669232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56"/>
            <p:cNvSpPr txBox="1"/>
            <p:nvPr/>
          </p:nvSpPr>
          <p:spPr>
            <a:xfrm>
              <a:off x="424893" y="3134417"/>
              <a:ext cx="2138417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16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Elimine</a:t>
              </a:r>
              <a:r>
                <a:rPr b="0" i="0" lang="es-ES" sz="16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la imagen o el icono del marcador de posición </a:t>
              </a:r>
              <a:endParaRPr/>
            </a:p>
          </p:txBody>
        </p:sp>
        <p:pic>
          <p:nvPicPr>
            <p:cNvPr id="1058" name="Google Shape;1058;p5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773944" y="987970"/>
              <a:ext cx="1820743" cy="1829755"/>
            </a:xfrm>
            <a:prstGeom prst="rect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1059" name="Google Shape;1059;p56" title="Flecha de instrucciones de la plantilla"/>
            <p:cNvSpPr/>
            <p:nvPr/>
          </p:nvSpPr>
          <p:spPr>
            <a:xfrm rot="-3779883">
              <a:off x="3452257" y="2502894"/>
              <a:ext cx="421360" cy="524851"/>
            </a:xfrm>
            <a:custGeom>
              <a:rect b="b" l="l" r="r" t="t"/>
              <a:pathLst>
                <a:path extrusionOk="0" h="676275" w="542925">
                  <a:moveTo>
                    <a:pt x="27380" y="669232"/>
                  </a:moveTo>
                  <a:cubicBezTo>
                    <a:pt x="44525" y="565409"/>
                    <a:pt x="83578" y="465397"/>
                    <a:pt x="138823" y="376814"/>
                  </a:cubicBezTo>
                  <a:cubicBezTo>
                    <a:pt x="195020" y="288232"/>
                    <a:pt x="267410" y="209174"/>
                    <a:pt x="352183" y="147262"/>
                  </a:cubicBezTo>
                  <a:cubicBezTo>
                    <a:pt x="394093" y="116782"/>
                    <a:pt x="438860" y="90112"/>
                    <a:pt x="485533" y="68204"/>
                  </a:cubicBezTo>
                  <a:cubicBezTo>
                    <a:pt x="479818" y="77729"/>
                    <a:pt x="475055" y="87254"/>
                    <a:pt x="469340" y="96779"/>
                  </a:cubicBezTo>
                  <a:cubicBezTo>
                    <a:pt x="452195" y="128212"/>
                    <a:pt x="434098" y="160597"/>
                    <a:pt x="416953" y="192029"/>
                  </a:cubicBezTo>
                  <a:cubicBezTo>
                    <a:pt x="412190" y="201554"/>
                    <a:pt x="425525" y="230129"/>
                    <a:pt x="433145" y="216794"/>
                  </a:cubicBezTo>
                  <a:cubicBezTo>
                    <a:pt x="450290" y="186314"/>
                    <a:pt x="467435" y="154882"/>
                    <a:pt x="484580" y="124402"/>
                  </a:cubicBezTo>
                  <a:cubicBezTo>
                    <a:pt x="493153" y="109162"/>
                    <a:pt x="501725" y="93922"/>
                    <a:pt x="509345" y="78682"/>
                  </a:cubicBezTo>
                  <a:cubicBezTo>
                    <a:pt x="516965" y="64394"/>
                    <a:pt x="523633" y="48202"/>
                    <a:pt x="536015" y="37724"/>
                  </a:cubicBezTo>
                  <a:cubicBezTo>
                    <a:pt x="543635" y="31057"/>
                    <a:pt x="535063" y="5339"/>
                    <a:pt x="524585" y="7244"/>
                  </a:cubicBezTo>
                  <a:cubicBezTo>
                    <a:pt x="449338" y="21532"/>
                    <a:pt x="374090" y="32009"/>
                    <a:pt x="297890" y="39629"/>
                  </a:cubicBezTo>
                  <a:cubicBezTo>
                    <a:pt x="287413" y="40582"/>
                    <a:pt x="295033" y="72967"/>
                    <a:pt x="307415" y="71062"/>
                  </a:cubicBezTo>
                  <a:cubicBezTo>
                    <a:pt x="350278" y="66299"/>
                    <a:pt x="393140" y="61537"/>
                    <a:pt x="436003" y="54869"/>
                  </a:cubicBezTo>
                  <a:cubicBezTo>
                    <a:pt x="360755" y="94874"/>
                    <a:pt x="292175" y="147262"/>
                    <a:pt x="233120" y="208222"/>
                  </a:cubicBezTo>
                  <a:cubicBezTo>
                    <a:pt x="158825" y="284422"/>
                    <a:pt x="98818" y="375862"/>
                    <a:pt x="57860" y="473969"/>
                  </a:cubicBezTo>
                  <a:cubicBezTo>
                    <a:pt x="35000" y="530167"/>
                    <a:pt x="17855" y="588269"/>
                    <a:pt x="7378" y="648277"/>
                  </a:cubicBezTo>
                  <a:cubicBezTo>
                    <a:pt x="6425" y="655897"/>
                    <a:pt x="8330" y="665422"/>
                    <a:pt x="14045" y="670184"/>
                  </a:cubicBezTo>
                  <a:cubicBezTo>
                    <a:pt x="20713" y="676852"/>
                    <a:pt x="25475" y="675899"/>
                    <a:pt x="27380" y="669232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56"/>
            <p:cNvSpPr txBox="1"/>
            <p:nvPr/>
          </p:nvSpPr>
          <p:spPr>
            <a:xfrm>
              <a:off x="2628134" y="3134416"/>
              <a:ext cx="2138417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s-ES" sz="16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a continuación, seleccione </a:t>
              </a:r>
              <a:r>
                <a:rPr b="1" i="1" lang="es-ES" sz="16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o</a:t>
              </a:r>
              <a:r>
                <a:rPr b="0" i="0" lang="es-ES" sz="16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arrastre y coloque su foto</a:t>
              </a:r>
              <a:endParaRPr/>
            </a:p>
          </p:txBody>
        </p:sp>
      </p:grpSp>
      <p:sp>
        <p:nvSpPr>
          <p:cNvPr descr="Bloque de instrucciones" id="1061" name="Google Shape;1061;p56"/>
          <p:cNvSpPr/>
          <p:nvPr/>
        </p:nvSpPr>
        <p:spPr>
          <a:xfrm>
            <a:off x="8148133" y="204048"/>
            <a:ext cx="3785302" cy="2545145"/>
          </a:xfrm>
          <a:prstGeom prst="rect">
            <a:avLst/>
          </a:prstGeom>
          <a:solidFill>
            <a:srgbClr val="F2F2F2">
              <a:alpha val="80000"/>
            </a:srgbClr>
          </a:solidFill>
          <a:ln cap="flat" cmpd="sng" w="9525">
            <a:solidFill>
              <a:srgbClr val="3F3F3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2" name="Google Shape;1062;p56" title="Gráficos circulares en segundo plano"/>
          <p:cNvSpPr/>
          <p:nvPr/>
        </p:nvSpPr>
        <p:spPr>
          <a:xfrm>
            <a:off x="8307968" y="374576"/>
            <a:ext cx="426811" cy="42681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063" name="Google Shape;1063;p56"/>
          <p:cNvSpPr txBox="1"/>
          <p:nvPr/>
        </p:nvSpPr>
        <p:spPr>
          <a:xfrm>
            <a:off x="8148133" y="926447"/>
            <a:ext cx="311863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2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Elija los colores</a:t>
            </a:r>
            <a:endParaRPr/>
          </a:p>
        </p:txBody>
      </p:sp>
      <p:sp>
        <p:nvSpPr>
          <p:cNvPr id="1064" name="Google Shape;1064;p56"/>
          <p:cNvSpPr txBox="1"/>
          <p:nvPr/>
        </p:nvSpPr>
        <p:spPr>
          <a:xfrm>
            <a:off x="8148134" y="1318714"/>
            <a:ext cx="394363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Cambie el color del </a:t>
            </a:r>
            <a:b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tema en la vista </a:t>
            </a:r>
            <a:r>
              <a:rPr b="1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Patrón de diapositivas</a:t>
            </a:r>
            <a:b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s-ES" sz="18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8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Vista 🡪 Patrón de diapositivas 🡪 Colores </a:t>
            </a:r>
            <a:r>
              <a:rPr b="0" i="1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(flecha desplegable)</a:t>
            </a:r>
            <a:endParaRPr b="0" i="0" sz="18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5" name="Google Shape;1065;p56" title="Icono de un puntero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27171" y="2161327"/>
            <a:ext cx="199025" cy="199025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1066" name="Google Shape;1066;p56"/>
          <p:cNvPicPr preferRelativeResize="0"/>
          <p:nvPr/>
        </p:nvPicPr>
        <p:blipFill rotWithShape="1">
          <a:blip r:embed="rId6">
            <a:alphaModFix/>
          </a:blip>
          <a:srcRect b="0" l="62121" r="0" t="0"/>
          <a:stretch/>
        </p:blipFill>
        <p:spPr>
          <a:xfrm>
            <a:off x="10984195" y="484329"/>
            <a:ext cx="889508" cy="1019215"/>
          </a:xfrm>
          <a:prstGeom prst="rect">
            <a:avLst/>
          </a:prstGeom>
          <a:noFill/>
          <a:ln cap="flat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67" name="Google Shape;1067;p56" title="Flecha de instrucciones de la plantilla"/>
          <p:cNvSpPr/>
          <p:nvPr/>
        </p:nvSpPr>
        <p:spPr>
          <a:xfrm rot="5019861">
            <a:off x="10277163" y="41299"/>
            <a:ext cx="659696" cy="821727"/>
          </a:xfrm>
          <a:custGeom>
            <a:rect b="b" l="l" r="r" t="t"/>
            <a:pathLst>
              <a:path extrusionOk="0" h="676275" w="54292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Bloque de instrucciones" id="1068" name="Google Shape;1068;p56"/>
          <p:cNvSpPr/>
          <p:nvPr/>
        </p:nvSpPr>
        <p:spPr>
          <a:xfrm>
            <a:off x="8148133" y="2871310"/>
            <a:ext cx="3785302" cy="3197894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3F3F3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56" title="Gráficos circulares en segundo plano"/>
          <p:cNvSpPr/>
          <p:nvPr/>
        </p:nvSpPr>
        <p:spPr>
          <a:xfrm>
            <a:off x="8359095" y="3047193"/>
            <a:ext cx="426811" cy="42681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070" name="Google Shape;1070;p56"/>
          <p:cNvSpPr txBox="1"/>
          <p:nvPr/>
        </p:nvSpPr>
        <p:spPr>
          <a:xfrm>
            <a:off x="8672699" y="3055471"/>
            <a:ext cx="3005231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2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Logotipo de la empresa</a:t>
            </a:r>
            <a:endParaRPr/>
          </a:p>
        </p:txBody>
      </p:sp>
      <p:sp>
        <p:nvSpPr>
          <p:cNvPr id="1071" name="Google Shape;1071;p56"/>
          <p:cNvSpPr txBox="1"/>
          <p:nvPr/>
        </p:nvSpPr>
        <p:spPr>
          <a:xfrm>
            <a:off x="8468799" y="3659011"/>
            <a:ext cx="3310336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Inserte el logotipo de su empresa </a:t>
            </a:r>
            <a:b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en el </a:t>
            </a:r>
            <a:r>
              <a:rPr b="1" i="0" lang="es-ES" sz="16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Patrón de diapositivas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s-ES" sz="18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8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Vista 🡪 Patrón de diapositivas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Asegúrese de que está en la </a:t>
            </a:r>
            <a:r>
              <a:rPr b="1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primera diapositiva 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(patrón), a continuación, elimine el logotipo del marcador de posición y coloque su logotipo o edite el texto. </a:t>
            </a:r>
            <a:endParaRPr b="0" i="0" sz="18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2" name="Google Shape;1072;p56" title="Icono de un puntero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82135" y="4502930"/>
            <a:ext cx="199025" cy="199025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1073" name="Google Shape;1073;p56" title="Flecha de instrucciones de la plantilla"/>
          <p:cNvSpPr/>
          <p:nvPr/>
        </p:nvSpPr>
        <p:spPr>
          <a:xfrm flipH="1" rot="-6738862">
            <a:off x="10216659" y="5434664"/>
            <a:ext cx="907492" cy="984181"/>
          </a:xfrm>
          <a:custGeom>
            <a:rect b="b" l="l" r="r" t="t"/>
            <a:pathLst>
              <a:path extrusionOk="0" h="666750" w="676275">
                <a:moveTo>
                  <a:pt x="626791" y="456724"/>
                </a:moveTo>
                <a:cubicBezTo>
                  <a:pt x="625838" y="457676"/>
                  <a:pt x="625838" y="458629"/>
                  <a:pt x="624886" y="459581"/>
                </a:cubicBezTo>
                <a:cubicBezTo>
                  <a:pt x="582023" y="450056"/>
                  <a:pt x="540113" y="436721"/>
                  <a:pt x="500108" y="418624"/>
                </a:cubicBezTo>
                <a:cubicBezTo>
                  <a:pt x="490583" y="413861"/>
                  <a:pt x="476296" y="410051"/>
                  <a:pt x="465818" y="415766"/>
                </a:cubicBezTo>
                <a:cubicBezTo>
                  <a:pt x="456293" y="421481"/>
                  <a:pt x="463913" y="431006"/>
                  <a:pt x="470581" y="433864"/>
                </a:cubicBezTo>
                <a:cubicBezTo>
                  <a:pt x="514396" y="453866"/>
                  <a:pt x="559163" y="469106"/>
                  <a:pt x="605836" y="480536"/>
                </a:cubicBezTo>
                <a:cubicBezTo>
                  <a:pt x="586786" y="491966"/>
                  <a:pt x="566783" y="501491"/>
                  <a:pt x="544876" y="507206"/>
                </a:cubicBezTo>
                <a:cubicBezTo>
                  <a:pt x="522968" y="513874"/>
                  <a:pt x="496298" y="516731"/>
                  <a:pt x="475343" y="516731"/>
                </a:cubicBezTo>
                <a:cubicBezTo>
                  <a:pt x="468676" y="516731"/>
                  <a:pt x="462961" y="516731"/>
                  <a:pt x="456293" y="515779"/>
                </a:cubicBezTo>
                <a:cubicBezTo>
                  <a:pt x="453436" y="515779"/>
                  <a:pt x="449626" y="514826"/>
                  <a:pt x="446768" y="514826"/>
                </a:cubicBezTo>
                <a:cubicBezTo>
                  <a:pt x="445816" y="514826"/>
                  <a:pt x="443911" y="514826"/>
                  <a:pt x="442958" y="514826"/>
                </a:cubicBezTo>
                <a:cubicBezTo>
                  <a:pt x="442006" y="514826"/>
                  <a:pt x="442006" y="514826"/>
                  <a:pt x="441053" y="514826"/>
                </a:cubicBezTo>
                <a:cubicBezTo>
                  <a:pt x="441053" y="514826"/>
                  <a:pt x="440101" y="514826"/>
                  <a:pt x="440101" y="514826"/>
                </a:cubicBezTo>
                <a:cubicBezTo>
                  <a:pt x="434386" y="513874"/>
                  <a:pt x="427718" y="512921"/>
                  <a:pt x="422003" y="511016"/>
                </a:cubicBezTo>
                <a:cubicBezTo>
                  <a:pt x="414383" y="509111"/>
                  <a:pt x="413431" y="509111"/>
                  <a:pt x="406763" y="507206"/>
                </a:cubicBezTo>
                <a:cubicBezTo>
                  <a:pt x="382951" y="499586"/>
                  <a:pt x="361043" y="488156"/>
                  <a:pt x="339136" y="472916"/>
                </a:cubicBezTo>
                <a:cubicBezTo>
                  <a:pt x="292463" y="439579"/>
                  <a:pt x="253411" y="394811"/>
                  <a:pt x="220073" y="348139"/>
                </a:cubicBezTo>
                <a:cubicBezTo>
                  <a:pt x="186736" y="302419"/>
                  <a:pt x="157208" y="252889"/>
                  <a:pt x="132443" y="202406"/>
                </a:cubicBezTo>
                <a:cubicBezTo>
                  <a:pt x="103868" y="144304"/>
                  <a:pt x="79103" y="83344"/>
                  <a:pt x="56243" y="22384"/>
                </a:cubicBezTo>
                <a:cubicBezTo>
                  <a:pt x="52433" y="11906"/>
                  <a:pt x="38146" y="8096"/>
                  <a:pt x="27668" y="7144"/>
                </a:cubicBezTo>
                <a:cubicBezTo>
                  <a:pt x="21953" y="7144"/>
                  <a:pt x="3856" y="8096"/>
                  <a:pt x="7666" y="18574"/>
                </a:cubicBezTo>
                <a:cubicBezTo>
                  <a:pt x="50528" y="132874"/>
                  <a:pt x="99106" y="247174"/>
                  <a:pt x="171496" y="346234"/>
                </a:cubicBezTo>
                <a:cubicBezTo>
                  <a:pt x="207691" y="395764"/>
                  <a:pt x="249601" y="444341"/>
                  <a:pt x="299131" y="481489"/>
                </a:cubicBezTo>
                <a:cubicBezTo>
                  <a:pt x="348661" y="517684"/>
                  <a:pt x="406763" y="538639"/>
                  <a:pt x="467723" y="543401"/>
                </a:cubicBezTo>
                <a:cubicBezTo>
                  <a:pt x="503918" y="545306"/>
                  <a:pt x="541066" y="542449"/>
                  <a:pt x="576308" y="531971"/>
                </a:cubicBezTo>
                <a:cubicBezTo>
                  <a:pt x="553448" y="568166"/>
                  <a:pt x="531541" y="605314"/>
                  <a:pt x="510586" y="642461"/>
                </a:cubicBezTo>
                <a:cubicBezTo>
                  <a:pt x="505823" y="651986"/>
                  <a:pt x="517253" y="658654"/>
                  <a:pt x="524873" y="661511"/>
                </a:cubicBezTo>
                <a:cubicBezTo>
                  <a:pt x="531541" y="664369"/>
                  <a:pt x="551543" y="668179"/>
                  <a:pt x="556306" y="659606"/>
                </a:cubicBezTo>
                <a:cubicBezTo>
                  <a:pt x="588691" y="601504"/>
                  <a:pt x="622981" y="545306"/>
                  <a:pt x="660128" y="490061"/>
                </a:cubicBezTo>
                <a:cubicBezTo>
                  <a:pt x="664891" y="489109"/>
                  <a:pt x="668701" y="487204"/>
                  <a:pt x="669653" y="482441"/>
                </a:cubicBezTo>
                <a:cubicBezTo>
                  <a:pt x="670606" y="480536"/>
                  <a:pt x="669653" y="478631"/>
                  <a:pt x="668701" y="476726"/>
                </a:cubicBezTo>
                <a:cubicBezTo>
                  <a:pt x="669653" y="475774"/>
                  <a:pt x="669653" y="474821"/>
                  <a:pt x="670606" y="473869"/>
                </a:cubicBezTo>
                <a:cubicBezTo>
                  <a:pt x="683941" y="457676"/>
                  <a:pt x="636316" y="443389"/>
                  <a:pt x="626791" y="456724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4" name="Google Shape;1074;p56"/>
          <p:cNvSpPr txBox="1"/>
          <p:nvPr/>
        </p:nvSpPr>
        <p:spPr>
          <a:xfrm>
            <a:off x="5785445" y="5568130"/>
            <a:ext cx="1800001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Elimine esta diapositiva cuando sepa cómo trabajar con plantillas de patrón.</a:t>
            </a:r>
            <a:endParaRPr/>
          </a:p>
        </p:txBody>
      </p:sp>
      <p:sp>
        <p:nvSpPr>
          <p:cNvPr id="1075" name="Google Shape;1075;p56" title="icono de una papelera"/>
          <p:cNvSpPr/>
          <p:nvPr/>
        </p:nvSpPr>
        <p:spPr>
          <a:xfrm>
            <a:off x="7808129" y="5697255"/>
            <a:ext cx="259992" cy="321166"/>
          </a:xfrm>
          <a:custGeom>
            <a:rect b="b" l="l" r="r" t="t"/>
            <a:pathLst>
              <a:path extrusionOk="0" h="517240" w="418718">
                <a:moveTo>
                  <a:pt x="407881" y="116995"/>
                </a:moveTo>
                <a:cubicBezTo>
                  <a:pt x="407876" y="121306"/>
                  <a:pt x="407379" y="125603"/>
                  <a:pt x="406403" y="129803"/>
                </a:cubicBezTo>
                <a:lnTo>
                  <a:pt x="19951" y="129803"/>
                </a:lnTo>
                <a:cubicBezTo>
                  <a:pt x="18974" y="125603"/>
                  <a:pt x="18479" y="121306"/>
                  <a:pt x="18473" y="116995"/>
                </a:cubicBezTo>
                <a:cubicBezTo>
                  <a:pt x="19011" y="84053"/>
                  <a:pt x="45871" y="57631"/>
                  <a:pt x="78818" y="57635"/>
                </a:cubicBezTo>
                <a:lnTo>
                  <a:pt x="136453" y="57635"/>
                </a:lnTo>
                <a:cubicBezTo>
                  <a:pt x="136317" y="36143"/>
                  <a:pt x="153630" y="18610"/>
                  <a:pt x="175122" y="18474"/>
                </a:cubicBezTo>
                <a:cubicBezTo>
                  <a:pt x="175204" y="18473"/>
                  <a:pt x="175287" y="18473"/>
                  <a:pt x="175369" y="18473"/>
                </a:cubicBezTo>
                <a:lnTo>
                  <a:pt x="251231" y="18473"/>
                </a:lnTo>
                <a:cubicBezTo>
                  <a:pt x="272492" y="18743"/>
                  <a:pt x="289546" y="36127"/>
                  <a:pt x="289408" y="57389"/>
                </a:cubicBezTo>
                <a:lnTo>
                  <a:pt x="289408" y="57389"/>
                </a:lnTo>
                <a:lnTo>
                  <a:pt x="347044" y="57389"/>
                </a:lnTo>
                <a:cubicBezTo>
                  <a:pt x="380278" y="57115"/>
                  <a:pt x="407475" y="83763"/>
                  <a:pt x="407881" y="116995"/>
                </a:cubicBezTo>
                <a:close/>
                <a:moveTo>
                  <a:pt x="36453" y="157389"/>
                </a:moveTo>
                <a:lnTo>
                  <a:pt x="389901" y="157389"/>
                </a:lnTo>
                <a:lnTo>
                  <a:pt x="389901" y="456896"/>
                </a:lnTo>
                <a:cubicBezTo>
                  <a:pt x="390566" y="481746"/>
                  <a:pt x="373699" y="503649"/>
                  <a:pt x="349507" y="509359"/>
                </a:cubicBezTo>
                <a:cubicBezTo>
                  <a:pt x="345261" y="510553"/>
                  <a:pt x="340864" y="511132"/>
                  <a:pt x="336453" y="511083"/>
                </a:cubicBezTo>
                <a:lnTo>
                  <a:pt x="87931" y="511083"/>
                </a:lnTo>
                <a:cubicBezTo>
                  <a:pt x="58828" y="510410"/>
                  <a:pt x="35780" y="486273"/>
                  <a:pt x="36452" y="457172"/>
                </a:cubicBezTo>
                <a:cubicBezTo>
                  <a:pt x="36453" y="457162"/>
                  <a:pt x="36453" y="457152"/>
                  <a:pt x="36453" y="457142"/>
                </a:cubicBezTo>
                <a:lnTo>
                  <a:pt x="36453" y="157635"/>
                </a:lnTo>
                <a:close/>
                <a:moveTo>
                  <a:pt x="282758" y="440640"/>
                </a:moveTo>
                <a:cubicBezTo>
                  <a:pt x="282758" y="450433"/>
                  <a:pt x="290699" y="458374"/>
                  <a:pt x="300492" y="458374"/>
                </a:cubicBezTo>
                <a:lnTo>
                  <a:pt x="301724" y="458374"/>
                </a:lnTo>
                <a:cubicBezTo>
                  <a:pt x="311561" y="457842"/>
                  <a:pt x="319137" y="449497"/>
                  <a:pt x="318719" y="439654"/>
                </a:cubicBezTo>
                <a:lnTo>
                  <a:pt x="318719" y="229556"/>
                </a:lnTo>
                <a:cubicBezTo>
                  <a:pt x="318960" y="227346"/>
                  <a:pt x="318960" y="225116"/>
                  <a:pt x="318719" y="222906"/>
                </a:cubicBezTo>
                <a:cubicBezTo>
                  <a:pt x="315903" y="213383"/>
                  <a:pt x="305901" y="207947"/>
                  <a:pt x="296379" y="210762"/>
                </a:cubicBezTo>
                <a:cubicBezTo>
                  <a:pt x="288800" y="213004"/>
                  <a:pt x="283573" y="219930"/>
                  <a:pt x="283497" y="227832"/>
                </a:cubicBezTo>
                <a:lnTo>
                  <a:pt x="283497" y="440640"/>
                </a:lnTo>
                <a:close/>
                <a:moveTo>
                  <a:pt x="194088" y="440640"/>
                </a:moveTo>
                <a:cubicBezTo>
                  <a:pt x="194088" y="450433"/>
                  <a:pt x="202028" y="458374"/>
                  <a:pt x="211822" y="458374"/>
                </a:cubicBezTo>
                <a:lnTo>
                  <a:pt x="215517" y="458374"/>
                </a:lnTo>
                <a:cubicBezTo>
                  <a:pt x="225220" y="457714"/>
                  <a:pt x="232582" y="449364"/>
                  <a:pt x="232019" y="439654"/>
                </a:cubicBezTo>
                <a:lnTo>
                  <a:pt x="232019" y="229310"/>
                </a:lnTo>
                <a:cubicBezTo>
                  <a:pt x="232513" y="227204"/>
                  <a:pt x="232513" y="225012"/>
                  <a:pt x="232019" y="222906"/>
                </a:cubicBezTo>
                <a:cubicBezTo>
                  <a:pt x="229874" y="215059"/>
                  <a:pt x="222665" y="209677"/>
                  <a:pt x="214532" y="209852"/>
                </a:cubicBezTo>
                <a:cubicBezTo>
                  <a:pt x="204698" y="210120"/>
                  <a:pt x="196906" y="218242"/>
                  <a:pt x="197044" y="228078"/>
                </a:cubicBezTo>
                <a:lnTo>
                  <a:pt x="197044" y="440640"/>
                </a:lnTo>
                <a:close/>
                <a:moveTo>
                  <a:pt x="105419" y="440640"/>
                </a:moveTo>
                <a:cubicBezTo>
                  <a:pt x="105419" y="450433"/>
                  <a:pt x="113358" y="458374"/>
                  <a:pt x="123153" y="458374"/>
                </a:cubicBezTo>
                <a:lnTo>
                  <a:pt x="123153" y="458374"/>
                </a:lnTo>
                <a:cubicBezTo>
                  <a:pt x="132794" y="458943"/>
                  <a:pt x="141071" y="451588"/>
                  <a:pt x="141641" y="441948"/>
                </a:cubicBezTo>
                <a:cubicBezTo>
                  <a:pt x="141686" y="441184"/>
                  <a:pt x="141681" y="440418"/>
                  <a:pt x="141625" y="439654"/>
                </a:cubicBezTo>
                <a:lnTo>
                  <a:pt x="141625" y="229310"/>
                </a:lnTo>
                <a:cubicBezTo>
                  <a:pt x="142119" y="227204"/>
                  <a:pt x="142119" y="225012"/>
                  <a:pt x="141625" y="222906"/>
                </a:cubicBezTo>
                <a:cubicBezTo>
                  <a:pt x="139427" y="213362"/>
                  <a:pt x="129908" y="207407"/>
                  <a:pt x="120363" y="209605"/>
                </a:cubicBezTo>
                <a:cubicBezTo>
                  <a:pt x="111876" y="211560"/>
                  <a:pt x="106065" y="219389"/>
                  <a:pt x="106650" y="228078"/>
                </a:cubicBezTo>
                <a:lnTo>
                  <a:pt x="106650" y="4406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6" name="Google Shape;1076;p56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Bloque de instrucciones" id="1082" name="Google Shape;1082;p57"/>
          <p:cNvSpPr/>
          <p:nvPr/>
        </p:nvSpPr>
        <p:spPr>
          <a:xfrm>
            <a:off x="338834" y="282326"/>
            <a:ext cx="5263680" cy="1761172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rgbClr val="3F3F3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3" name="Google Shape;1083;p57" title="Gráficos circulares en segundo plano"/>
          <p:cNvSpPr/>
          <p:nvPr/>
        </p:nvSpPr>
        <p:spPr>
          <a:xfrm>
            <a:off x="520878" y="458208"/>
            <a:ext cx="426811" cy="42681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1084" name="Google Shape;1084;p57"/>
          <p:cNvSpPr txBox="1"/>
          <p:nvPr/>
        </p:nvSpPr>
        <p:spPr>
          <a:xfrm>
            <a:off x="1011727" y="344880"/>
            <a:ext cx="377471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2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Editar rotación 3D del título</a:t>
            </a:r>
            <a:endParaRPr/>
          </a:p>
        </p:txBody>
      </p:sp>
      <p:sp>
        <p:nvSpPr>
          <p:cNvPr id="1085" name="Google Shape;1085;p57"/>
          <p:cNvSpPr txBox="1"/>
          <p:nvPr/>
        </p:nvSpPr>
        <p:spPr>
          <a:xfrm>
            <a:off x="1003772" y="787192"/>
            <a:ext cx="4485650" cy="1177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Twentieth Century"/>
              <a:buAutoNum type="arabicPeriod"/>
            </a:pPr>
            <a:r>
              <a:rPr b="0" i="0" lang="es-ES" sz="1200" u="none" cap="none" strike="noStrike">
                <a:solidFill>
                  <a:srgbClr val="26262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Seleccione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el texto en 3D</a:t>
            </a:r>
            <a:endParaRPr/>
          </a:p>
          <a:p>
            <a:pPr indent="-228600" lvl="0" marL="22860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Twentieth Century"/>
              <a:buAutoNum type="arabicPeriod"/>
            </a:pP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Haga clic en </a:t>
            </a:r>
            <a:r>
              <a:rPr b="1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Formato de forma 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🡪</a:t>
            </a:r>
            <a:r>
              <a:rPr b="1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Efectos de texto 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b="0" i="1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desplegable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) 🡪 </a:t>
            </a:r>
            <a:r>
              <a:rPr b="1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Giro 3D 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🡪</a:t>
            </a:r>
            <a:r>
              <a:rPr b="1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Opciones de giro 3D</a:t>
            </a:r>
            <a:b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s-ES" sz="105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Asegúrese de que está editando la rotación 3D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1" lang="es-ES" sz="105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del texto</a:t>
            </a:r>
            <a:r>
              <a:rPr b="0" i="1" lang="es-ES" sz="105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y</a:t>
            </a: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1" lang="es-ES" sz="105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r>
              <a:rPr b="0" i="1" lang="es-ES" sz="105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la rotación 3D de la forma</a:t>
            </a:r>
            <a:endParaRPr b="0" i="1" sz="12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Twentieth Century"/>
              <a:buAutoNum type="arabicPeriod"/>
            </a:pPr>
            <a:r>
              <a:rPr b="0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En el panel lateral, verá la </a:t>
            </a:r>
            <a:r>
              <a:rPr b="1" i="0" lang="es-ES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giro X, Y y Z</a:t>
            </a:r>
            <a:endParaRPr b="1" i="0" sz="18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6" name="Google Shape;1086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5544" y="2304373"/>
            <a:ext cx="3366970" cy="2286658"/>
          </a:xfrm>
          <a:prstGeom prst="rect">
            <a:avLst/>
          </a:prstGeom>
          <a:noFill/>
          <a:ln>
            <a:noFill/>
          </a:ln>
        </p:spPr>
      </p:pic>
      <p:sp>
        <p:nvSpPr>
          <p:cNvPr id="1087" name="Google Shape;1087;p57" title="Gráficos circulares en segundo plano"/>
          <p:cNvSpPr/>
          <p:nvPr/>
        </p:nvSpPr>
        <p:spPr>
          <a:xfrm>
            <a:off x="2115082" y="2181926"/>
            <a:ext cx="240923" cy="240923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088" name="Google Shape;1088;p57" title="Flecha de instrucciones de la plantilla"/>
          <p:cNvSpPr/>
          <p:nvPr/>
        </p:nvSpPr>
        <p:spPr>
          <a:xfrm rot="1161226">
            <a:off x="4998088" y="247158"/>
            <a:ext cx="659696" cy="821727"/>
          </a:xfrm>
          <a:custGeom>
            <a:rect b="b" l="l" r="r" t="t"/>
            <a:pathLst>
              <a:path extrusionOk="0" h="676275" w="54292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9" name="Google Shape;1089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9430" y="300840"/>
            <a:ext cx="6189560" cy="5709335"/>
          </a:xfrm>
          <a:prstGeom prst="rect">
            <a:avLst/>
          </a:prstGeom>
          <a:noFill/>
          <a:ln>
            <a:noFill/>
          </a:ln>
        </p:spPr>
      </p:pic>
      <p:sp>
        <p:nvSpPr>
          <p:cNvPr id="1090" name="Google Shape;1090;p57"/>
          <p:cNvSpPr txBox="1"/>
          <p:nvPr/>
        </p:nvSpPr>
        <p:spPr>
          <a:xfrm>
            <a:off x="2627697" y="5501800"/>
            <a:ext cx="2030187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Elimine esta diapositiva cuando esté familiarizado con la edición de la rotación 3D de los títulos</a:t>
            </a:r>
            <a:endParaRPr/>
          </a:p>
        </p:txBody>
      </p:sp>
      <p:sp>
        <p:nvSpPr>
          <p:cNvPr id="1091" name="Google Shape;1091;p57" title="icono de una papelera"/>
          <p:cNvSpPr/>
          <p:nvPr/>
        </p:nvSpPr>
        <p:spPr>
          <a:xfrm>
            <a:off x="4880567" y="5573175"/>
            <a:ext cx="259992" cy="321166"/>
          </a:xfrm>
          <a:custGeom>
            <a:rect b="b" l="l" r="r" t="t"/>
            <a:pathLst>
              <a:path extrusionOk="0" h="517240" w="418718">
                <a:moveTo>
                  <a:pt x="407881" y="116995"/>
                </a:moveTo>
                <a:cubicBezTo>
                  <a:pt x="407876" y="121306"/>
                  <a:pt x="407379" y="125603"/>
                  <a:pt x="406403" y="129803"/>
                </a:cubicBezTo>
                <a:lnTo>
                  <a:pt x="19951" y="129803"/>
                </a:lnTo>
                <a:cubicBezTo>
                  <a:pt x="18974" y="125603"/>
                  <a:pt x="18479" y="121306"/>
                  <a:pt x="18473" y="116995"/>
                </a:cubicBezTo>
                <a:cubicBezTo>
                  <a:pt x="19011" y="84053"/>
                  <a:pt x="45871" y="57631"/>
                  <a:pt x="78818" y="57635"/>
                </a:cubicBezTo>
                <a:lnTo>
                  <a:pt x="136453" y="57635"/>
                </a:lnTo>
                <a:cubicBezTo>
                  <a:pt x="136317" y="36143"/>
                  <a:pt x="153630" y="18610"/>
                  <a:pt x="175122" y="18474"/>
                </a:cubicBezTo>
                <a:cubicBezTo>
                  <a:pt x="175204" y="18473"/>
                  <a:pt x="175287" y="18473"/>
                  <a:pt x="175369" y="18473"/>
                </a:cubicBezTo>
                <a:lnTo>
                  <a:pt x="251231" y="18473"/>
                </a:lnTo>
                <a:cubicBezTo>
                  <a:pt x="272492" y="18743"/>
                  <a:pt x="289546" y="36127"/>
                  <a:pt x="289408" y="57389"/>
                </a:cubicBezTo>
                <a:lnTo>
                  <a:pt x="289408" y="57389"/>
                </a:lnTo>
                <a:lnTo>
                  <a:pt x="347044" y="57389"/>
                </a:lnTo>
                <a:cubicBezTo>
                  <a:pt x="380278" y="57115"/>
                  <a:pt x="407475" y="83763"/>
                  <a:pt x="407881" y="116995"/>
                </a:cubicBezTo>
                <a:close/>
                <a:moveTo>
                  <a:pt x="36453" y="157389"/>
                </a:moveTo>
                <a:lnTo>
                  <a:pt x="389901" y="157389"/>
                </a:lnTo>
                <a:lnTo>
                  <a:pt x="389901" y="456896"/>
                </a:lnTo>
                <a:cubicBezTo>
                  <a:pt x="390566" y="481746"/>
                  <a:pt x="373699" y="503649"/>
                  <a:pt x="349507" y="509359"/>
                </a:cubicBezTo>
                <a:cubicBezTo>
                  <a:pt x="345261" y="510553"/>
                  <a:pt x="340864" y="511132"/>
                  <a:pt x="336453" y="511083"/>
                </a:cubicBezTo>
                <a:lnTo>
                  <a:pt x="87931" y="511083"/>
                </a:lnTo>
                <a:cubicBezTo>
                  <a:pt x="58828" y="510410"/>
                  <a:pt x="35780" y="486273"/>
                  <a:pt x="36452" y="457172"/>
                </a:cubicBezTo>
                <a:cubicBezTo>
                  <a:pt x="36453" y="457162"/>
                  <a:pt x="36453" y="457152"/>
                  <a:pt x="36453" y="457142"/>
                </a:cubicBezTo>
                <a:lnTo>
                  <a:pt x="36453" y="157635"/>
                </a:lnTo>
                <a:close/>
                <a:moveTo>
                  <a:pt x="282758" y="440640"/>
                </a:moveTo>
                <a:cubicBezTo>
                  <a:pt x="282758" y="450433"/>
                  <a:pt x="290699" y="458374"/>
                  <a:pt x="300492" y="458374"/>
                </a:cubicBezTo>
                <a:lnTo>
                  <a:pt x="301724" y="458374"/>
                </a:lnTo>
                <a:cubicBezTo>
                  <a:pt x="311561" y="457842"/>
                  <a:pt x="319137" y="449497"/>
                  <a:pt x="318719" y="439654"/>
                </a:cubicBezTo>
                <a:lnTo>
                  <a:pt x="318719" y="229556"/>
                </a:lnTo>
                <a:cubicBezTo>
                  <a:pt x="318960" y="227346"/>
                  <a:pt x="318960" y="225116"/>
                  <a:pt x="318719" y="222906"/>
                </a:cubicBezTo>
                <a:cubicBezTo>
                  <a:pt x="315903" y="213383"/>
                  <a:pt x="305901" y="207947"/>
                  <a:pt x="296379" y="210762"/>
                </a:cubicBezTo>
                <a:cubicBezTo>
                  <a:pt x="288800" y="213004"/>
                  <a:pt x="283573" y="219930"/>
                  <a:pt x="283497" y="227832"/>
                </a:cubicBezTo>
                <a:lnTo>
                  <a:pt x="283497" y="440640"/>
                </a:lnTo>
                <a:close/>
                <a:moveTo>
                  <a:pt x="194088" y="440640"/>
                </a:moveTo>
                <a:cubicBezTo>
                  <a:pt x="194088" y="450433"/>
                  <a:pt x="202028" y="458374"/>
                  <a:pt x="211822" y="458374"/>
                </a:cubicBezTo>
                <a:lnTo>
                  <a:pt x="215517" y="458374"/>
                </a:lnTo>
                <a:cubicBezTo>
                  <a:pt x="225220" y="457714"/>
                  <a:pt x="232582" y="449364"/>
                  <a:pt x="232019" y="439654"/>
                </a:cubicBezTo>
                <a:lnTo>
                  <a:pt x="232019" y="229310"/>
                </a:lnTo>
                <a:cubicBezTo>
                  <a:pt x="232513" y="227204"/>
                  <a:pt x="232513" y="225012"/>
                  <a:pt x="232019" y="222906"/>
                </a:cubicBezTo>
                <a:cubicBezTo>
                  <a:pt x="229874" y="215059"/>
                  <a:pt x="222665" y="209677"/>
                  <a:pt x="214532" y="209852"/>
                </a:cubicBezTo>
                <a:cubicBezTo>
                  <a:pt x="204698" y="210120"/>
                  <a:pt x="196906" y="218242"/>
                  <a:pt x="197044" y="228078"/>
                </a:cubicBezTo>
                <a:lnTo>
                  <a:pt x="197044" y="440640"/>
                </a:lnTo>
                <a:close/>
                <a:moveTo>
                  <a:pt x="105419" y="440640"/>
                </a:moveTo>
                <a:cubicBezTo>
                  <a:pt x="105419" y="450433"/>
                  <a:pt x="113358" y="458374"/>
                  <a:pt x="123153" y="458374"/>
                </a:cubicBezTo>
                <a:lnTo>
                  <a:pt x="123153" y="458374"/>
                </a:lnTo>
                <a:cubicBezTo>
                  <a:pt x="132794" y="458943"/>
                  <a:pt x="141071" y="451588"/>
                  <a:pt x="141641" y="441948"/>
                </a:cubicBezTo>
                <a:cubicBezTo>
                  <a:pt x="141686" y="441184"/>
                  <a:pt x="141681" y="440418"/>
                  <a:pt x="141625" y="439654"/>
                </a:cubicBezTo>
                <a:lnTo>
                  <a:pt x="141625" y="229310"/>
                </a:lnTo>
                <a:cubicBezTo>
                  <a:pt x="142119" y="227204"/>
                  <a:pt x="142119" y="225012"/>
                  <a:pt x="141625" y="222906"/>
                </a:cubicBezTo>
                <a:cubicBezTo>
                  <a:pt x="139427" y="213362"/>
                  <a:pt x="129908" y="207407"/>
                  <a:pt x="120363" y="209605"/>
                </a:cubicBezTo>
                <a:cubicBezTo>
                  <a:pt x="111876" y="211560"/>
                  <a:pt x="106065" y="219389"/>
                  <a:pt x="106650" y="228078"/>
                </a:cubicBezTo>
                <a:lnTo>
                  <a:pt x="106650" y="4406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2" name="Google Shape;1092;p57" title="Gráficos circulares en segundo plano"/>
          <p:cNvSpPr/>
          <p:nvPr/>
        </p:nvSpPr>
        <p:spPr>
          <a:xfrm>
            <a:off x="5813235" y="276077"/>
            <a:ext cx="240923" cy="240923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093" name="Google Shape;1093;p57" title="Gráficos circulares en segundo plano"/>
          <p:cNvSpPr/>
          <p:nvPr/>
        </p:nvSpPr>
        <p:spPr>
          <a:xfrm>
            <a:off x="7762119" y="912364"/>
            <a:ext cx="207600" cy="240923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094" name="Google Shape;1094;p57" title="Gráficos circulares en segundo plano"/>
          <p:cNvSpPr/>
          <p:nvPr/>
        </p:nvSpPr>
        <p:spPr>
          <a:xfrm>
            <a:off x="6813692" y="2172301"/>
            <a:ext cx="240923" cy="240923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1095" name="Google Shape;1095;p57" title="Gráficos circulares en segundo plano"/>
          <p:cNvSpPr/>
          <p:nvPr/>
        </p:nvSpPr>
        <p:spPr>
          <a:xfrm>
            <a:off x="7625181" y="5322627"/>
            <a:ext cx="240923" cy="240923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1096" name="Google Shape;1096;p57" title="Flecha de instrucciones de la plantilla"/>
          <p:cNvSpPr/>
          <p:nvPr/>
        </p:nvSpPr>
        <p:spPr>
          <a:xfrm rot="-9638774">
            <a:off x="8954248" y="4761193"/>
            <a:ext cx="659696" cy="821727"/>
          </a:xfrm>
          <a:custGeom>
            <a:rect b="b" l="l" r="r" t="t"/>
            <a:pathLst>
              <a:path extrusionOk="0" h="676275" w="54292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57" title="Gráficos circulares en segundo plano"/>
          <p:cNvSpPr/>
          <p:nvPr/>
        </p:nvSpPr>
        <p:spPr>
          <a:xfrm>
            <a:off x="10058661" y="4606106"/>
            <a:ext cx="240923" cy="240923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1098" name="Google Shape;1098;p57" title="Flecha de instrucciones de la plantilla"/>
          <p:cNvSpPr/>
          <p:nvPr/>
        </p:nvSpPr>
        <p:spPr>
          <a:xfrm rot="4799201">
            <a:off x="10062635" y="4333388"/>
            <a:ext cx="329228" cy="410091"/>
          </a:xfrm>
          <a:custGeom>
            <a:rect b="b" l="l" r="r" t="t"/>
            <a:pathLst>
              <a:path extrusionOk="0" h="676275" w="54292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FFFF00"/>
          </a:solidFill>
          <a:ln cap="flat" cmpd="sng" w="15875">
            <a:solidFill>
              <a:srgbClr val="FFFF00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57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5"/>
          <p:cNvSpPr txBox="1"/>
          <p:nvPr>
            <p:ph type="title"/>
          </p:nvPr>
        </p:nvSpPr>
        <p:spPr>
          <a:xfrm rot="-5400000">
            <a:off x="-2110578" y="2326579"/>
            <a:ext cx="6083250" cy="1646095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7800000" scaled="0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Twentieth Century"/>
              <a:buNone/>
            </a:pPr>
            <a:r>
              <a:rPr lang="es-ES"/>
              <a:t>QUIÉNES SOMOS</a:t>
            </a:r>
            <a:endParaRPr/>
          </a:p>
        </p:txBody>
      </p:sp>
      <p:pic>
        <p:nvPicPr>
          <p:cNvPr descr="Coche antiguo, de color amarillo dorado, en la carretera delante de árboles marrones" id="688" name="Google Shape;688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4095" y="108000"/>
            <a:ext cx="4348305" cy="6083250"/>
          </a:xfrm>
          <a:prstGeom prst="rect">
            <a:avLst/>
          </a:prstGeom>
          <a:solidFill>
            <a:srgbClr val="3F3F3F"/>
          </a:solidFill>
          <a:ln>
            <a:noFill/>
          </a:ln>
        </p:spPr>
      </p:pic>
      <p:grpSp>
        <p:nvGrpSpPr>
          <p:cNvPr descr="Tres esquemas de triángulo que dan énfasis a la imagen" id="689" name="Google Shape;689;p35"/>
          <p:cNvGrpSpPr/>
          <p:nvPr/>
        </p:nvGrpSpPr>
        <p:grpSpPr>
          <a:xfrm>
            <a:off x="2743307" y="1421269"/>
            <a:ext cx="1969659" cy="2593986"/>
            <a:chOff x="2743307" y="1421269"/>
            <a:chExt cx="1969659" cy="2593986"/>
          </a:xfrm>
        </p:grpSpPr>
        <p:sp>
          <p:nvSpPr>
            <p:cNvPr descr="Triángulo decorativo" id="690" name="Google Shape;690;p35"/>
            <p:cNvSpPr/>
            <p:nvPr/>
          </p:nvSpPr>
          <p:spPr>
            <a:xfrm rot="10800000">
              <a:off x="3222789" y="1421269"/>
              <a:ext cx="740512" cy="503107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691" name="Google Shape;691;p35"/>
            <p:cNvSpPr/>
            <p:nvPr/>
          </p:nvSpPr>
          <p:spPr>
            <a:xfrm rot="10800000">
              <a:off x="2743307" y="2281324"/>
              <a:ext cx="1689239" cy="1147676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692" name="Google Shape;692;p35"/>
            <p:cNvSpPr/>
            <p:nvPr/>
          </p:nvSpPr>
          <p:spPr>
            <a:xfrm>
              <a:off x="4167224" y="3644476"/>
              <a:ext cx="545742" cy="370779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3" name="Google Shape;693;p35"/>
          <p:cNvSpPr txBox="1"/>
          <p:nvPr>
            <p:ph idx="1" type="body"/>
          </p:nvPr>
        </p:nvSpPr>
        <p:spPr>
          <a:xfrm>
            <a:off x="6470374" y="1151999"/>
            <a:ext cx="2495550" cy="47548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 sz="140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/>
          </a:p>
          <a:p>
            <a:pPr indent="0" lvl="0" marL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 sz="1400"/>
              <a:t>Nunc viverra imperdiet enim. Fusce est. Vivamus a tellus.</a:t>
            </a:r>
            <a:endParaRPr/>
          </a:p>
          <a:p>
            <a:pPr indent="0" lvl="0" marL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s-ES" sz="1400"/>
              <a:t>Pellentesque habitant morbi tristique senectus et netus et malesuada fames ac turpis egestas. Proin pharetra nonummy pede. Mauris et orci.</a:t>
            </a:r>
            <a:endParaRPr/>
          </a:p>
          <a:p>
            <a:pPr indent="0" lvl="0" marL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 sz="1400"/>
          </a:p>
        </p:txBody>
      </p:sp>
      <p:cxnSp>
        <p:nvCxnSpPr>
          <p:cNvPr descr="Línea divisoria" id="694" name="Google Shape;694;p35"/>
          <p:cNvCxnSpPr/>
          <p:nvPr/>
        </p:nvCxnSpPr>
        <p:spPr>
          <a:xfrm>
            <a:off x="9081165" y="1252330"/>
            <a:ext cx="0" cy="465092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95" name="Google Shape;695;p35"/>
          <p:cNvSpPr txBox="1"/>
          <p:nvPr/>
        </p:nvSpPr>
        <p:spPr>
          <a:xfrm>
            <a:off x="9295798" y="1152000"/>
            <a:ext cx="2495550" cy="4751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/>
          </a:p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Nunc viverra imperdiet enim. Fusce est. Vivamus a tellus.</a:t>
            </a:r>
            <a:endParaRPr/>
          </a:p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Pellentesque habitant morbi tristique senectus et netus et malesuada fames ac turpis egestas. Proin pharetra nonummy pede. Mauris et orci.</a:t>
            </a:r>
            <a:endParaRPr/>
          </a:p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35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6"/>
          <p:cNvSpPr txBox="1"/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3200"/>
              <a:buFont typeface="Twentieth Century"/>
              <a:buNone/>
            </a:pPr>
            <a:r>
              <a:rPr lang="es-ES"/>
              <a:t>El problema</a:t>
            </a:r>
            <a:endParaRPr/>
          </a:p>
        </p:txBody>
      </p:sp>
      <p:pic>
        <p:nvPicPr>
          <p:cNvPr descr="Icono de lista de comprobación" id="703" name="Google Shape;703;p36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99510" y="2502002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04" name="Google Shape;704;p36"/>
          <p:cNvSpPr txBox="1"/>
          <p:nvPr>
            <p:ph idx="3" type="body"/>
          </p:nvPr>
        </p:nvSpPr>
        <p:spPr>
          <a:xfrm>
            <a:off x="61923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Productividad</a:t>
            </a:r>
            <a:endParaRPr/>
          </a:p>
        </p:txBody>
      </p:sp>
      <p:sp>
        <p:nvSpPr>
          <p:cNvPr id="705" name="Google Shape;705;p36"/>
          <p:cNvSpPr txBox="1"/>
          <p:nvPr>
            <p:ph idx="1" type="body"/>
          </p:nvPr>
        </p:nvSpPr>
        <p:spPr>
          <a:xfrm>
            <a:off x="619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globos de conversación" id="706" name="Google Shape;706;p36"/>
          <p:cNvPicPr preferRelativeResize="0"/>
          <p:nvPr>
            <p:ph idx="15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94560" y="2502002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36"/>
          <p:cNvSpPr txBox="1"/>
          <p:nvPr>
            <p:ph idx="4" type="body"/>
          </p:nvPr>
        </p:nvSpPr>
        <p:spPr>
          <a:xfrm>
            <a:off x="291428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Conversación</a:t>
            </a:r>
            <a:endParaRPr/>
          </a:p>
        </p:txBody>
      </p:sp>
      <p:sp>
        <p:nvSpPr>
          <p:cNvPr id="708" name="Google Shape;708;p36"/>
          <p:cNvSpPr txBox="1"/>
          <p:nvPr>
            <p:ph idx="5" type="body"/>
          </p:nvPr>
        </p:nvSpPr>
        <p:spPr>
          <a:xfrm>
            <a:off x="2914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cara enfafada" id="709" name="Google Shape;709;p36"/>
          <p:cNvPicPr preferRelativeResize="0"/>
          <p:nvPr>
            <p:ph idx="16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89610" y="2502002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36"/>
          <p:cNvSpPr txBox="1"/>
          <p:nvPr>
            <p:ph idx="6" type="body"/>
          </p:nvPr>
        </p:nvSpPr>
        <p:spPr>
          <a:xfrm>
            <a:off x="520933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Satisfacción</a:t>
            </a:r>
            <a:endParaRPr/>
          </a:p>
        </p:txBody>
      </p:sp>
      <p:sp>
        <p:nvSpPr>
          <p:cNvPr id="711" name="Google Shape;711;p36"/>
          <p:cNvSpPr txBox="1"/>
          <p:nvPr>
            <p:ph idx="7" type="body"/>
          </p:nvPr>
        </p:nvSpPr>
        <p:spPr>
          <a:xfrm>
            <a:off x="5209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maletín" id="712" name="Google Shape;712;p36"/>
          <p:cNvPicPr preferRelativeResize="0"/>
          <p:nvPr>
            <p:ph idx="17" type="pic"/>
          </p:nvPr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4660" y="2502002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36"/>
          <p:cNvSpPr txBox="1"/>
          <p:nvPr>
            <p:ph idx="8" type="body"/>
          </p:nvPr>
        </p:nvSpPr>
        <p:spPr>
          <a:xfrm>
            <a:off x="750438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Carrera</a:t>
            </a:r>
            <a:endParaRPr/>
          </a:p>
        </p:txBody>
      </p:sp>
      <p:sp>
        <p:nvSpPr>
          <p:cNvPr id="714" name="Google Shape;714;p36"/>
          <p:cNvSpPr txBox="1"/>
          <p:nvPr>
            <p:ph idx="9" type="body"/>
          </p:nvPr>
        </p:nvSpPr>
        <p:spPr>
          <a:xfrm>
            <a:off x="7504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estetoscopio" id="715" name="Google Shape;715;p36"/>
          <p:cNvPicPr preferRelativeResize="0"/>
          <p:nvPr>
            <p:ph idx="18" type="pic"/>
          </p:nvPr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379710" y="2502002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36"/>
          <p:cNvSpPr txBox="1"/>
          <p:nvPr>
            <p:ph idx="13" type="body"/>
          </p:nvPr>
        </p:nvSpPr>
        <p:spPr>
          <a:xfrm>
            <a:off x="9799438" y="4222328"/>
            <a:ext cx="1785124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Salud</a:t>
            </a:r>
            <a:endParaRPr/>
          </a:p>
        </p:txBody>
      </p:sp>
      <p:sp>
        <p:nvSpPr>
          <p:cNvPr id="717" name="Google Shape;717;p36"/>
          <p:cNvSpPr txBox="1"/>
          <p:nvPr>
            <p:ph idx="14" type="body"/>
          </p:nvPr>
        </p:nvSpPr>
        <p:spPr>
          <a:xfrm>
            <a:off x="9799438" y="4699407"/>
            <a:ext cx="1785124" cy="1307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sp>
        <p:nvSpPr>
          <p:cNvPr id="718" name="Google Shape;718;p36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ared con imágenes de grupos de gente colgadas con pinzas para la ropa" id="724" name="Google Shape;724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000" y="108000"/>
            <a:ext cx="4348305" cy="6083250"/>
          </a:xfrm>
          <a:prstGeom prst="rect">
            <a:avLst/>
          </a:prstGeom>
          <a:solidFill>
            <a:srgbClr val="3F3F3F"/>
          </a:solidFill>
          <a:ln>
            <a:noFill/>
          </a:ln>
        </p:spPr>
      </p:pic>
      <p:grpSp>
        <p:nvGrpSpPr>
          <p:cNvPr descr="Esquema de un triángulo y dos triángulos sólidos que dan énfasis a la imagen." id="725" name="Google Shape;725;p37"/>
          <p:cNvGrpSpPr/>
          <p:nvPr/>
        </p:nvGrpSpPr>
        <p:grpSpPr>
          <a:xfrm>
            <a:off x="1928664" y="2925893"/>
            <a:ext cx="2793412" cy="2896935"/>
            <a:chOff x="1928664" y="2925893"/>
            <a:chExt cx="2793412" cy="2896935"/>
          </a:xfrm>
        </p:grpSpPr>
        <p:sp>
          <p:nvSpPr>
            <p:cNvPr descr="Triángulo decorativo" id="726" name="Google Shape;726;p37"/>
            <p:cNvSpPr/>
            <p:nvPr/>
          </p:nvSpPr>
          <p:spPr>
            <a:xfrm rot="10800000">
              <a:off x="1928664" y="2925893"/>
              <a:ext cx="740512" cy="503107"/>
            </a:xfrm>
            <a:prstGeom prst="triangle">
              <a:avLst>
                <a:gd fmla="val 50000" name="adj"/>
              </a:avLst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727" name="Google Shape;727;p37"/>
            <p:cNvSpPr/>
            <p:nvPr/>
          </p:nvSpPr>
          <p:spPr>
            <a:xfrm rot="10800000">
              <a:off x="2669176" y="3959382"/>
              <a:ext cx="1689239" cy="1147676"/>
            </a:xfrm>
            <a:prstGeom prst="triangle">
              <a:avLst>
                <a:gd fmla="val 50000" name="adj"/>
              </a:avLst>
            </a:prstGeom>
            <a:solidFill>
              <a:srgbClr val="D6BED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728" name="Google Shape;728;p37"/>
            <p:cNvSpPr/>
            <p:nvPr/>
          </p:nvSpPr>
          <p:spPr>
            <a:xfrm>
              <a:off x="4176334" y="5452049"/>
              <a:ext cx="545742" cy="370779"/>
            </a:xfrm>
            <a:prstGeom prst="triangle">
              <a:avLst>
                <a:gd fmla="val 50000" name="adj"/>
              </a:avLst>
            </a:prstGeom>
            <a:solidFill>
              <a:srgbClr val="D6BED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Icono de barras de oro" id="729" name="Google Shape;729;p37"/>
          <p:cNvPicPr preferRelativeResize="0"/>
          <p:nvPr>
            <p:ph idx="8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26305" y="3069267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Google Shape;730;p37"/>
          <p:cNvSpPr txBox="1"/>
          <p:nvPr>
            <p:ph idx="3" type="body"/>
          </p:nvPr>
        </p:nvSpPr>
        <p:spPr>
          <a:xfrm>
            <a:off x="4727201" y="3955716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Priorizar</a:t>
            </a:r>
            <a:endParaRPr/>
          </a:p>
        </p:txBody>
      </p:sp>
      <p:sp>
        <p:nvSpPr>
          <p:cNvPr id="731" name="Google Shape;731;p37"/>
          <p:cNvSpPr txBox="1"/>
          <p:nvPr>
            <p:ph idx="1" type="body"/>
          </p:nvPr>
        </p:nvSpPr>
        <p:spPr>
          <a:xfrm>
            <a:off x="4727401" y="4432795"/>
            <a:ext cx="1620000" cy="10192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adipiscing. </a:t>
            </a:r>
            <a:endParaRPr/>
          </a:p>
        </p:txBody>
      </p:sp>
      <p:pic>
        <p:nvPicPr>
          <p:cNvPr descr="Icono de lápiz" id="732" name="Google Shape;732;p37"/>
          <p:cNvPicPr preferRelativeResize="0"/>
          <p:nvPr>
            <p:ph idx="9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12127" y="3069267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33" name="Google Shape;733;p37"/>
          <p:cNvSpPr txBox="1"/>
          <p:nvPr>
            <p:ph idx="4" type="body"/>
          </p:nvPr>
        </p:nvSpPr>
        <p:spPr>
          <a:xfrm>
            <a:off x="6613023" y="3955716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Autorizar</a:t>
            </a:r>
            <a:endParaRPr/>
          </a:p>
        </p:txBody>
      </p:sp>
      <p:sp>
        <p:nvSpPr>
          <p:cNvPr id="734" name="Google Shape;734;p37"/>
          <p:cNvSpPr txBox="1"/>
          <p:nvPr>
            <p:ph idx="5" type="body"/>
          </p:nvPr>
        </p:nvSpPr>
        <p:spPr>
          <a:xfrm>
            <a:off x="6613173" y="4432795"/>
            <a:ext cx="1620000" cy="10192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adipiscing. </a:t>
            </a:r>
            <a:endParaRPr/>
          </a:p>
        </p:txBody>
      </p:sp>
      <p:pic>
        <p:nvPicPr>
          <p:cNvPr descr="Icono de monedas" id="735" name="Google Shape;735;p37"/>
          <p:cNvPicPr preferRelativeResize="0"/>
          <p:nvPr>
            <p:ph idx="13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997948" y="3069267"/>
            <a:ext cx="621792" cy="621792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37"/>
          <p:cNvSpPr txBox="1"/>
          <p:nvPr>
            <p:ph idx="6" type="body"/>
          </p:nvPr>
        </p:nvSpPr>
        <p:spPr>
          <a:xfrm>
            <a:off x="8498844" y="3955716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Monetizar</a:t>
            </a:r>
            <a:endParaRPr/>
          </a:p>
        </p:txBody>
      </p:sp>
      <p:sp>
        <p:nvSpPr>
          <p:cNvPr id="737" name="Google Shape;737;p37"/>
          <p:cNvSpPr txBox="1"/>
          <p:nvPr>
            <p:ph idx="7" type="body"/>
          </p:nvPr>
        </p:nvSpPr>
        <p:spPr>
          <a:xfrm>
            <a:off x="8498944" y="4432795"/>
            <a:ext cx="1620000" cy="10192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adipiscing. </a:t>
            </a:r>
            <a:endParaRPr/>
          </a:p>
        </p:txBody>
      </p:sp>
      <p:sp>
        <p:nvSpPr>
          <p:cNvPr id="738" name="Google Shape;738;p37"/>
          <p:cNvSpPr txBox="1"/>
          <p:nvPr>
            <p:ph type="title"/>
          </p:nvPr>
        </p:nvSpPr>
        <p:spPr>
          <a:xfrm rot="5400000">
            <a:off x="8219329" y="2326579"/>
            <a:ext cx="6083250" cy="164609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BFCBE9"/>
              </a:gs>
            </a:gsLst>
            <a:lin ang="7800000" scaled="0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</a:pPr>
            <a:r>
              <a:rPr lang="es-ES"/>
              <a:t>SOLUCIÓN</a:t>
            </a:r>
            <a:endParaRPr/>
          </a:p>
        </p:txBody>
      </p:sp>
      <p:sp>
        <p:nvSpPr>
          <p:cNvPr id="739" name="Google Shape;739;p37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cono de ojo de buey" id="745" name="Google Shape;745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6149" y="608774"/>
            <a:ext cx="426596" cy="426596"/>
          </a:xfrm>
          <a:prstGeom prst="rect">
            <a:avLst/>
          </a:prstGeom>
          <a:noFill/>
          <a:ln>
            <a:noFill/>
          </a:ln>
        </p:spPr>
      </p:pic>
      <p:sp>
        <p:nvSpPr>
          <p:cNvPr id="746" name="Google Shape;746;p38"/>
          <p:cNvSpPr txBox="1"/>
          <p:nvPr>
            <p:ph idx="3" type="body"/>
          </p:nvPr>
        </p:nvSpPr>
        <p:spPr>
          <a:xfrm>
            <a:off x="929447" y="1491494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Único </a:t>
            </a:r>
            <a:endParaRPr/>
          </a:p>
        </p:txBody>
      </p:sp>
      <p:sp>
        <p:nvSpPr>
          <p:cNvPr id="747" name="Google Shape;747;p38"/>
          <p:cNvSpPr txBox="1"/>
          <p:nvPr>
            <p:ph idx="2" type="body"/>
          </p:nvPr>
        </p:nvSpPr>
        <p:spPr>
          <a:xfrm>
            <a:off x="1116885" y="1968573"/>
            <a:ext cx="1785124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orador" id="748" name="Google Shape;748;p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91174" y="608774"/>
            <a:ext cx="426596" cy="426596"/>
          </a:xfrm>
          <a:prstGeom prst="rect">
            <a:avLst/>
          </a:prstGeom>
          <a:noFill/>
          <a:ln>
            <a:noFill/>
          </a:ln>
        </p:spPr>
      </p:pic>
      <p:sp>
        <p:nvSpPr>
          <p:cNvPr id="749" name="Google Shape;749;p38"/>
          <p:cNvSpPr txBox="1"/>
          <p:nvPr>
            <p:ph idx="4" type="body"/>
          </p:nvPr>
        </p:nvSpPr>
        <p:spPr>
          <a:xfrm>
            <a:off x="3224472" y="1491494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Innovador</a:t>
            </a:r>
            <a:endParaRPr/>
          </a:p>
        </p:txBody>
      </p:sp>
      <p:sp>
        <p:nvSpPr>
          <p:cNvPr id="750" name="Google Shape;750;p38"/>
          <p:cNvSpPr txBox="1"/>
          <p:nvPr>
            <p:ph idx="5" type="body"/>
          </p:nvPr>
        </p:nvSpPr>
        <p:spPr>
          <a:xfrm>
            <a:off x="3411910" y="1968573"/>
            <a:ext cx="1785124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red" id="751" name="Google Shape;751;p3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58" r="59" t="0"/>
          <a:stretch/>
        </p:blipFill>
        <p:spPr>
          <a:xfrm>
            <a:off x="1796149" y="3519282"/>
            <a:ext cx="426596" cy="426596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38"/>
          <p:cNvSpPr txBox="1"/>
          <p:nvPr>
            <p:ph idx="6" type="body"/>
          </p:nvPr>
        </p:nvSpPr>
        <p:spPr>
          <a:xfrm>
            <a:off x="929447" y="4420775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Probado</a:t>
            </a:r>
            <a:endParaRPr/>
          </a:p>
        </p:txBody>
      </p:sp>
      <p:sp>
        <p:nvSpPr>
          <p:cNvPr id="753" name="Google Shape;753;p38"/>
          <p:cNvSpPr txBox="1"/>
          <p:nvPr>
            <p:ph idx="7" type="body"/>
          </p:nvPr>
        </p:nvSpPr>
        <p:spPr>
          <a:xfrm>
            <a:off x="1116885" y="4897854"/>
            <a:ext cx="1785124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pic>
        <p:nvPicPr>
          <p:cNvPr descr="Icono de megáfono" id="754" name="Google Shape;754;p38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58" r="59" t="0"/>
          <a:stretch/>
        </p:blipFill>
        <p:spPr>
          <a:xfrm>
            <a:off x="4091174" y="3519282"/>
            <a:ext cx="426596" cy="426596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38"/>
          <p:cNvSpPr txBox="1"/>
          <p:nvPr>
            <p:ph idx="8" type="body"/>
          </p:nvPr>
        </p:nvSpPr>
        <p:spPr>
          <a:xfrm>
            <a:off x="3224472" y="4420775"/>
            <a:ext cx="216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Auténtico</a:t>
            </a:r>
            <a:endParaRPr/>
          </a:p>
        </p:txBody>
      </p:sp>
      <p:sp>
        <p:nvSpPr>
          <p:cNvPr id="756" name="Google Shape;756;p38"/>
          <p:cNvSpPr txBox="1"/>
          <p:nvPr>
            <p:ph idx="9" type="body"/>
          </p:nvPr>
        </p:nvSpPr>
        <p:spPr>
          <a:xfrm>
            <a:off x="3322654" y="4897854"/>
            <a:ext cx="1963636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  <p:sp>
        <p:nvSpPr>
          <p:cNvPr id="757" name="Google Shape;757;p38"/>
          <p:cNvSpPr txBox="1"/>
          <p:nvPr>
            <p:ph type="ctrTitle"/>
          </p:nvPr>
        </p:nvSpPr>
        <p:spPr>
          <a:xfrm>
            <a:off x="6370799" y="2154805"/>
            <a:ext cx="4938887" cy="254839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3E6C"/>
              </a:buClr>
              <a:buSzPts val="8900"/>
              <a:buFont typeface="Twentieth Century"/>
              <a:buNone/>
            </a:pPr>
            <a:r>
              <a:rPr lang="es-ES" sz="8900"/>
              <a:t>PRODUCTO</a:t>
            </a:r>
            <a:endParaRPr/>
          </a:p>
        </p:txBody>
      </p:sp>
      <p:sp>
        <p:nvSpPr>
          <p:cNvPr id="758" name="Google Shape;758;p38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s-ES"/>
              <a:t>Lorem ipsum dolor sit amet, consectetur adipiscing elit.</a:t>
            </a:r>
            <a:endParaRPr/>
          </a:p>
        </p:txBody>
      </p:sp>
      <p:sp>
        <p:nvSpPr>
          <p:cNvPr id="759" name="Google Shape;759;p38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39"/>
          <p:cNvSpPr txBox="1"/>
          <p:nvPr>
            <p:ph type="title"/>
          </p:nvPr>
        </p:nvSpPr>
        <p:spPr>
          <a:xfrm>
            <a:off x="432000" y="432000"/>
            <a:ext cx="4081943" cy="4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Twentieth Century"/>
              <a:buNone/>
            </a:pPr>
            <a:r>
              <a:rPr lang="es-ES"/>
              <a:t>Producto digital</a:t>
            </a:r>
            <a:endParaRPr/>
          </a:p>
        </p:txBody>
      </p:sp>
      <p:sp>
        <p:nvSpPr>
          <p:cNvPr id="766" name="Google Shape;766;p39"/>
          <p:cNvSpPr txBox="1"/>
          <p:nvPr>
            <p:ph idx="2" type="body"/>
          </p:nvPr>
        </p:nvSpPr>
        <p:spPr>
          <a:xfrm>
            <a:off x="431999" y="2685143"/>
            <a:ext cx="4161313" cy="96916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s-ES"/>
              <a:t>Enfatice el beneficio principal</a:t>
            </a:r>
            <a:endParaRPr/>
          </a:p>
        </p:txBody>
      </p:sp>
      <p:sp>
        <p:nvSpPr>
          <p:cNvPr id="767" name="Google Shape;767;p39"/>
          <p:cNvSpPr txBox="1"/>
          <p:nvPr>
            <p:ph idx="1" type="body"/>
          </p:nvPr>
        </p:nvSpPr>
        <p:spPr>
          <a:xfrm>
            <a:off x="432000" y="3802742"/>
            <a:ext cx="3568500" cy="21005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s-ES"/>
              <a:t>Otras ventajas son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</a:pPr>
            <a:r>
              <a:rPr lang="es-ES" sz="1200"/>
              <a:t>Lorem ipsum dolor sit amet, consectetur adipiscing elit. </a:t>
            </a:r>
            <a:endParaRPr/>
          </a:p>
          <a:p>
            <a:pPr indent="-266700" lvl="0" marL="2667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</a:pPr>
            <a:r>
              <a:rPr lang="es-ES" sz="1200"/>
              <a:t>Etiam aliquet eu mi quis lacinia. Ut fermentum a magna ut eleifend. Integer convallis suscipit ante eu varius. Morbi a purus dolor.</a:t>
            </a:r>
            <a:endParaRPr/>
          </a:p>
        </p:txBody>
      </p:sp>
      <p:sp>
        <p:nvSpPr>
          <p:cNvPr id="768" name="Google Shape;768;p39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pic>
        <p:nvPicPr>
          <p:cNvPr descr="Bolsos de colores diferentes, en paralelo en la imagen del monitor" id="769" name="Google Shape;769;p3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19800" y="1683960"/>
            <a:ext cx="4521200" cy="2549374"/>
          </a:xfrm>
          <a:prstGeom prst="rect">
            <a:avLst/>
          </a:prstGeom>
          <a:solidFill>
            <a:srgbClr val="3F3F3F"/>
          </a:solidFill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uadrado con coche azul en la mitad inferior&#10;" id="775" name="Google Shape;775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000" y="107998"/>
            <a:ext cx="6573838" cy="6642000"/>
          </a:xfrm>
          <a:prstGeom prst="rect">
            <a:avLst/>
          </a:prstGeom>
          <a:solidFill>
            <a:schemeClr val="dk1"/>
          </a:solidFill>
          <a:ln>
            <a:noFill/>
          </a:ln>
        </p:spPr>
      </p:pic>
      <p:sp>
        <p:nvSpPr>
          <p:cNvPr id="776" name="Google Shape;776;p40"/>
          <p:cNvSpPr txBox="1"/>
          <p:nvPr>
            <p:ph type="ctrTitle"/>
          </p:nvPr>
        </p:nvSpPr>
        <p:spPr>
          <a:xfrm>
            <a:off x="7037617" y="2459503"/>
            <a:ext cx="4680000" cy="19389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ECF1"/>
              </a:buClr>
              <a:buSzPts val="7000"/>
              <a:buFont typeface="Century Gothic"/>
              <a:buNone/>
            </a:pPr>
            <a:r>
              <a:rPr lang="es-ES"/>
              <a:t>DIVISOR DE SECCIÓN</a:t>
            </a:r>
            <a:endParaRPr/>
          </a:p>
        </p:txBody>
      </p:sp>
      <p:sp>
        <p:nvSpPr>
          <p:cNvPr id="777" name="Google Shape;777;p40"/>
          <p:cNvSpPr txBox="1"/>
          <p:nvPr>
            <p:ph idx="1" type="subTitle"/>
          </p:nvPr>
        </p:nvSpPr>
        <p:spPr>
          <a:xfrm>
            <a:off x="7035922" y="5154839"/>
            <a:ext cx="4736077" cy="78741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2000" lIns="180000" spcFirstLastPara="1" rIns="180000" wrap="square" tIns="720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s-ES"/>
              <a:t>Lorem ipsum dolor sit amet, consectetur adipiscing elit.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41"/>
          <p:cNvSpPr txBox="1"/>
          <p:nvPr>
            <p:ph type="title"/>
          </p:nvPr>
        </p:nvSpPr>
        <p:spPr>
          <a:xfrm rot="-5400000">
            <a:off x="-2085568" y="2326578"/>
            <a:ext cx="6083250" cy="1646095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7800000" scaled="0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Twentieth Century"/>
              <a:buNone/>
            </a:pPr>
            <a:r>
              <a:rPr lang="es-ES"/>
              <a:t>MODELO DE NEGOCIO</a:t>
            </a:r>
            <a:endParaRPr/>
          </a:p>
        </p:txBody>
      </p:sp>
      <p:pic>
        <p:nvPicPr>
          <p:cNvPr descr="Suelo de madera junto a piscina con sombrero en el suelo" id="784" name="Google Shape;784;p41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4095" y="108000"/>
            <a:ext cx="4348305" cy="6083250"/>
          </a:xfrm>
          <a:prstGeom prst="rect">
            <a:avLst/>
          </a:prstGeom>
          <a:solidFill>
            <a:srgbClr val="3F3F3F"/>
          </a:solidFill>
          <a:ln>
            <a:noFill/>
          </a:ln>
        </p:spPr>
      </p:pic>
      <p:grpSp>
        <p:nvGrpSpPr>
          <p:cNvPr descr="Esquema de un triángulo y dos triángulos sólidos que dan énfasis a la imagen." id="785" name="Google Shape;785;p41"/>
          <p:cNvGrpSpPr/>
          <p:nvPr/>
        </p:nvGrpSpPr>
        <p:grpSpPr>
          <a:xfrm>
            <a:off x="1383839" y="347101"/>
            <a:ext cx="2817279" cy="2246744"/>
            <a:chOff x="1383839" y="347101"/>
            <a:chExt cx="2817279" cy="2246744"/>
          </a:xfrm>
        </p:grpSpPr>
        <p:sp>
          <p:nvSpPr>
            <p:cNvPr descr="Triángulo decorativo" id="786" name="Google Shape;786;p41"/>
            <p:cNvSpPr/>
            <p:nvPr/>
          </p:nvSpPr>
          <p:spPr>
            <a:xfrm>
              <a:off x="1383839" y="2090738"/>
              <a:ext cx="740512" cy="503107"/>
            </a:xfrm>
            <a:prstGeom prst="triangl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787" name="Google Shape;787;p41"/>
            <p:cNvSpPr/>
            <p:nvPr/>
          </p:nvSpPr>
          <p:spPr>
            <a:xfrm>
              <a:off x="2087133" y="666750"/>
              <a:ext cx="1689239" cy="1147676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descr="Triángulo decorativo" id="788" name="Google Shape;788;p41"/>
            <p:cNvSpPr/>
            <p:nvPr/>
          </p:nvSpPr>
          <p:spPr>
            <a:xfrm rot="10800000">
              <a:off x="3655376" y="347101"/>
              <a:ext cx="545742" cy="370779"/>
            </a:xfrm>
            <a:prstGeom prst="triangle">
              <a:avLst>
                <a:gd fmla="val 50000" name="adj"/>
              </a:avLst>
            </a:prstGeom>
            <a:solidFill>
              <a:srgbClr val="F1E9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Icono de profesor" id="789" name="Google Shape;789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78109" y="2642647"/>
            <a:ext cx="516182" cy="516182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41"/>
          <p:cNvSpPr txBox="1"/>
          <p:nvPr>
            <p:ph idx="2" type="body"/>
          </p:nvPr>
        </p:nvSpPr>
        <p:spPr>
          <a:xfrm>
            <a:off x="6426200" y="3637641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Reforzar</a:t>
            </a:r>
            <a:endParaRPr/>
          </a:p>
        </p:txBody>
      </p:sp>
      <p:sp>
        <p:nvSpPr>
          <p:cNvPr id="791" name="Google Shape;791;p41"/>
          <p:cNvSpPr txBox="1"/>
          <p:nvPr>
            <p:ph idx="1" type="body"/>
          </p:nvPr>
        </p:nvSpPr>
        <p:spPr>
          <a:xfrm>
            <a:off x="6426400" y="4114720"/>
            <a:ext cx="1620000" cy="99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consectetur adipiscing elit.</a:t>
            </a:r>
            <a:endParaRPr/>
          </a:p>
        </p:txBody>
      </p:sp>
      <p:pic>
        <p:nvPicPr>
          <p:cNvPr descr="Icono de grupo" id="792" name="Google Shape;792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63931" y="2642647"/>
            <a:ext cx="516182" cy="516182"/>
          </a:xfrm>
          <a:prstGeom prst="rect">
            <a:avLst/>
          </a:prstGeom>
          <a:noFill/>
          <a:ln>
            <a:noFill/>
          </a:ln>
        </p:spPr>
      </p:pic>
      <p:sp>
        <p:nvSpPr>
          <p:cNvPr id="793" name="Google Shape;793;p41"/>
          <p:cNvSpPr txBox="1"/>
          <p:nvPr>
            <p:ph idx="3" type="body"/>
          </p:nvPr>
        </p:nvSpPr>
        <p:spPr>
          <a:xfrm>
            <a:off x="8312022" y="3650343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Inspirar</a:t>
            </a:r>
            <a:endParaRPr/>
          </a:p>
        </p:txBody>
      </p:sp>
      <p:sp>
        <p:nvSpPr>
          <p:cNvPr id="794" name="Google Shape;794;p41"/>
          <p:cNvSpPr txBox="1"/>
          <p:nvPr>
            <p:ph idx="4" type="body"/>
          </p:nvPr>
        </p:nvSpPr>
        <p:spPr>
          <a:xfrm>
            <a:off x="8312172" y="4114720"/>
            <a:ext cx="1620000" cy="99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consectetur adipiscing elit.</a:t>
            </a:r>
            <a:endParaRPr/>
          </a:p>
        </p:txBody>
      </p:sp>
      <p:pic>
        <p:nvPicPr>
          <p:cNvPr descr="Icono de reciclaje" id="795" name="Google Shape;795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749752" y="2642647"/>
            <a:ext cx="516182" cy="516182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41"/>
          <p:cNvSpPr txBox="1"/>
          <p:nvPr>
            <p:ph idx="5" type="body"/>
          </p:nvPr>
        </p:nvSpPr>
        <p:spPr>
          <a:xfrm>
            <a:off x="10197843" y="3637641"/>
            <a:ext cx="16200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</a:pPr>
            <a:r>
              <a:rPr lang="es-ES"/>
              <a:t>Reciclaje</a:t>
            </a:r>
            <a:endParaRPr/>
          </a:p>
        </p:txBody>
      </p:sp>
      <p:sp>
        <p:nvSpPr>
          <p:cNvPr id="797" name="Google Shape;797;p41"/>
          <p:cNvSpPr txBox="1"/>
          <p:nvPr>
            <p:ph idx="6" type="body"/>
          </p:nvPr>
        </p:nvSpPr>
        <p:spPr>
          <a:xfrm>
            <a:off x="10197943" y="4114720"/>
            <a:ext cx="1620000" cy="99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"/>
              <a:t>Lorem ipsum dolor consectetur adipiscing elit.</a:t>
            </a:r>
            <a:endParaRPr/>
          </a:p>
        </p:txBody>
      </p:sp>
      <p:sp>
        <p:nvSpPr>
          <p:cNvPr id="798" name="Google Shape;798;p41"/>
          <p:cNvSpPr txBox="1"/>
          <p:nvPr>
            <p:ph idx="12" type="sldNum"/>
          </p:nvPr>
        </p:nvSpPr>
        <p:spPr>
          <a:xfrm>
            <a:off x="11688417" y="6243638"/>
            <a:ext cx="370573" cy="557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Custom 126">
      <a:dk1>
        <a:srgbClr val="000000"/>
      </a:dk1>
      <a:lt1>
        <a:srgbClr val="FFFFFF"/>
      </a:lt1>
      <a:dk2>
        <a:srgbClr val="3F3F3F"/>
      </a:dk2>
      <a:lt2>
        <a:srgbClr val="F2F2F2"/>
      </a:lt2>
      <a:accent1>
        <a:srgbClr val="BADEDA"/>
      </a:accent1>
      <a:accent2>
        <a:srgbClr val="BC95C2"/>
      </a:accent2>
      <a:accent3>
        <a:srgbClr val="96AADC"/>
      </a:accent3>
      <a:accent4>
        <a:srgbClr val="FFAFAE"/>
      </a:accent4>
      <a:accent5>
        <a:srgbClr val="FFCDA3"/>
      </a:accent5>
      <a:accent6>
        <a:srgbClr val="BADEDA"/>
      </a:accent6>
      <a:hlink>
        <a:srgbClr val="BC95C2"/>
      </a:hlink>
      <a:folHlink>
        <a:srgbClr val="BC95C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